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89" r:id="rId2"/>
    <p:sldId id="385" r:id="rId3"/>
    <p:sldId id="386" r:id="rId4"/>
    <p:sldId id="273" r:id="rId5"/>
    <p:sldId id="605" r:id="rId6"/>
    <p:sldId id="593" r:id="rId7"/>
    <p:sldId id="594" r:id="rId8"/>
    <p:sldId id="595" r:id="rId9"/>
    <p:sldId id="590" r:id="rId10"/>
    <p:sldId id="2158" r:id="rId11"/>
    <p:sldId id="6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firm understanding Customer &amp; AppDynamics" id="{C4AF4E6F-E2C1-2E45-A057-F2B429138C0A}">
          <p14:sldIdLst>
            <p14:sldId id="589"/>
          </p14:sldIdLst>
        </p14:section>
        <p14:section name="Market/Situation + Problem/Implication" id="{C1118B57-02D3-874E-8F72-2D5787E666AC}">
          <p14:sldIdLst>
            <p14:sldId id="385"/>
            <p14:sldId id="386"/>
            <p14:sldId id="273"/>
            <p14:sldId id="605"/>
          </p14:sldIdLst>
        </p14:section>
        <p14:section name="Solution - AppDynamics" id="{679F68B3-4DC0-C64E-93E3-5A9DCB7613A6}">
          <p14:sldIdLst>
            <p14:sldId id="593"/>
            <p14:sldId id="594"/>
            <p14:sldId id="595"/>
            <p14:sldId id="590"/>
            <p14:sldId id="2158"/>
            <p14:sldId id="603"/>
          </p14:sldIdLst>
        </p14:section>
        <p14:section name="Platform" id="{1F57D20E-6A05-8444-9C97-1BF840559382}">
          <p14:sldIdLst/>
        </p14:section>
        <p14:section name="Appendix" id="{3E1DF182-D605-744C-BA9F-193EC4FCF1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095"/>
    <a:srgbClr val="E4E7EC"/>
    <a:srgbClr val="FFFFFF"/>
    <a:srgbClr val="00D180"/>
    <a:srgbClr val="B8BEC4"/>
    <a:srgbClr val="19212B"/>
    <a:srgbClr val="47A8F3"/>
    <a:srgbClr val="1DA2F2"/>
    <a:srgbClr val="19202A"/>
    <a:srgbClr val="1DA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4" autoAdjust="0"/>
    <p:restoredTop sz="76415" autoAdjust="0"/>
  </p:normalViewPr>
  <p:slideViewPr>
    <p:cSldViewPr snapToGrid="0" snapToObjects="1">
      <p:cViewPr varScale="1">
        <p:scale>
          <a:sx n="82" d="100"/>
          <a:sy n="82" d="100"/>
        </p:scale>
        <p:origin x="86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1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CB22F-FB05-364C-B70C-AB23FEBA69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E03AE-F45F-BF4F-8405-69C1855F9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4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EEA67-537B-BA4A-919E-DC742DD6A6CD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E6E9-12BF-A14D-A425-A1211D8E4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4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E6E9-12BF-A14D-A425-A1211D8E4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f6908f6c2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9" name="Google Shape;1119;g3f6908f6c2_0_9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slide to show this is game time application for business relevance</a:t>
            </a:r>
            <a:endParaRPr/>
          </a:p>
        </p:txBody>
      </p:sp>
      <p:sp>
        <p:nvSpPr>
          <p:cNvPr id="1120" name="Google Shape;1120;g3f6908f6c2_0_9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598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help you continuously deliver with the quality &amp; pace required to match the hyper agile pace customers expect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 this by unifying applications and business performance for operations, development, and business teams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</a:p>
          <a:p>
            <a:pPr marL="457200" marR="0" lvl="0" indent="-304800" algn="l" rtl="0"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help you transition from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siloed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on server or infrastructure health, to instrumenting your business (the business of IT) end-to-end - correlating end-user experience and app performance to business outcome </a:t>
            </a:r>
          </a:p>
          <a:p>
            <a:pPr marL="457200" marR="0" lvl="0" indent="-304800" algn="l" rtl="0">
              <a:spcBef>
                <a:spcPts val="40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400"/>
              </a:spcBef>
              <a:spcAft>
                <a:spcPts val="0"/>
              </a:spcAft>
              <a:buClr>
                <a:srgbClr val="444444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Now:</a:t>
            </a:r>
          </a:p>
          <a:p>
            <a: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alibri"/>
              <a:buAutoNum type="alphaL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teams can focus on performance end-to-end, in context of the business, instead of monitoring individual services. </a:t>
            </a:r>
          </a:p>
          <a:p>
            <a: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Developers are now able to quickly diagnose and determine root cause by viewing stack traces, database calls and correlated log statements, releasing quality code faster.</a:t>
            </a:r>
          </a:p>
          <a:p>
            <a: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alibri"/>
              <a:buAutoNum type="alphaL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business owners can now monitor real-time business performance metrics, such as revenue and conversion rates.</a:t>
            </a: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why it's such an exciting time for YOU</a:t>
            </a: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emerging as the difference maker in digital transformation.</a:t>
            </a: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longer in a supporting role for the business, but a true partner being called on to drive the business.</a:t>
            </a: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lang="en-U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rtl="0" fontAlgn="base">
              <a:buFont typeface="Arial" charset="0"/>
              <a:buChar char="•"/>
            </a:pP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Move fast.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 Monitor and improve every line of code and directly understand the impact it’s having on your users and your business in real time.  </a:t>
            </a:r>
          </a:p>
          <a:p>
            <a:pPr marL="171450" indent="-171450" rtl="0" fontAlgn="base">
              <a:buFont typeface="Arial" charset="0"/>
              <a:buChar char="•"/>
            </a:pP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Follow everything.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 Data and code from every business transaction and every user journey is automated and prepared to deliver real-time intelligence that is contextual, actionable, and unifying.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Focus on what matters most. 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 and business KPIs reflect opportunities and risks for complete services, not component tasks, and show teams what’s happening on the front lines - where the app and business converge and where customers can be won or lost every moment.</a:t>
            </a:r>
          </a:p>
          <a:p>
            <a:pPr marL="171450" marR="0" lvl="0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702F1-09C1-6C41-B6D5-5D12C1F237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applications are what's driving customer engagement.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way that customers connect to the business is through the code that you write.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Customers demand flawless performance.  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they are loyal to the business that deliver it.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charset="0"/>
              <a:buChar char="•"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GB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new battleground. Your competitive landscape is growing…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charset="0"/>
              <a:buChar char="•"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customers expectations are are growing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charset="0"/>
              <a:buChar char="•"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driven by the expectation of flawless performance of todays applications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illustrate that</a:t>
            </a:r>
            <a:r>
              <a:rPr lang="en-GB" sz="12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Nordstrom saw online sales fall 11% when its website response time slowed by just half a second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(says Gopal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Brugalette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who was the retailer's senior applied architect in performance engineering at the time.)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3E6E9-12BF-A14D-A425-A1211D8E4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2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is-IS" sz="1200" b="0" i="0" u="none" strike="noStrike" kern="1200" cap="none" dirty="0">
                <a:solidFill>
                  <a:srgbClr val="262626"/>
                </a:solidFill>
                <a:latin typeface="Arial"/>
                <a:ea typeface="Calibri"/>
                <a:cs typeface="Calibri"/>
                <a:sym typeface="Calibri"/>
              </a:rPr>
              <a:t>…</a:t>
            </a:r>
            <a:r>
              <a:rPr lang="en-US" sz="1200" b="0" i="0" u="none" strike="noStrike" kern="1200" cap="none" dirty="0">
                <a:solidFill>
                  <a:srgbClr val="262626"/>
                </a:solidFill>
                <a:latin typeface="Arial"/>
                <a:ea typeface="Calibri"/>
                <a:cs typeface="Calibri"/>
                <a:sym typeface="Calibri"/>
              </a:rPr>
              <a:t>And You Need to Keep Pace with Your Customers..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rgbClr val="262626"/>
              </a:buClr>
              <a:buFont typeface="Calibri"/>
              <a:buChar char="●"/>
            </a:pPr>
            <a:r>
              <a:rPr lang="en-US" sz="1200" b="0" i="0" u="none" strike="noStrike" kern="1200" cap="none" dirty="0">
                <a:solidFill>
                  <a:srgbClr val="262626"/>
                </a:solidFill>
                <a:latin typeface="Arial"/>
                <a:ea typeface="Calibri"/>
                <a:cs typeface="Calibri"/>
                <a:sym typeface="Calibri"/>
              </a:rPr>
              <a:t>You have to move fast, where your customers are moving and you have to move faster.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-US" sz="1200" b="0" i="0" u="none" strike="noStrike" kern="1200" cap="none" dirty="0">
                <a:solidFill>
                  <a:srgbClr val="262626"/>
                </a:solidFill>
                <a:latin typeface="Arial"/>
                <a:ea typeface="Calibri"/>
                <a:cs typeface="Calibri"/>
                <a:sym typeface="Calibri"/>
              </a:rPr>
              <a:t>Customers want what they want, when they want it and they expect to get it.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Calibri"/>
                <a:cs typeface="Calibri"/>
                <a:sym typeface="Calibri"/>
              </a:rPr>
              <a:t>And every industry from consumer goods, to healthcare, to manufacturing to banking is investing in digital strategies to meet and exceed customer expectations.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slide I tend to always present , regardless of whether you are in the finance sector or not because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Font typeface="Calibri"/>
              <a:buChar char="●"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think you can see this change most clearly in what the CEO of RBS said when he called his business branch the 7:15 train from Paddington Station…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sng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no longer just about that hot tech start-up, every company is now a software company.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Deere tractors today now ship with more software in them than the original space shuttles did…. and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AppDynamics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lets them do just that.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lets them do just that.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3E6E9-12BF-A14D-A425-A1211D8E4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1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7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dirty="0" err="1"/>
              <a:t>iloe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tools continue into the war room</a:t>
            </a: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 room typically similar to the boardroom we are sat in today?]</a:t>
            </a: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siloed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solving continues typically without actual identification of the problem </a:t>
            </a: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typically with no way to communicate with a common understanding of KPIs for the customer experience.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DevOps War Room;  Networks, Servers, Database, IT technical metrics are all green…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Lets play the blame game and point the finger at the database or the </a:t>
            </a:r>
            <a:r>
              <a:rPr lang="en-US" dirty="0"/>
              <a:t>network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guy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har char="●"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 still is when there is a separate war room happening down the corridor with all of the business folks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Business War Room:  No pricing changes, no design changes, no marketing changes…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Meanwhile, conversion rates go down…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problem isn’t identified.  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Siloed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teams can’t see the customer journey.!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this happen to you?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E6E9-12BF-A14D-A425-A1211D8E42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 fontAlgn="base">
              <a:buFont typeface="Arial" charset="0"/>
              <a:buNone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left I will walk you through the core engines behind what we do starting with MAP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iQ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1" indent="0" rtl="0" fontAlgn="base">
              <a:buFont typeface="Arial" charset="0"/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 install AppDynamics you deploy small,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lightweight agents throughout your application environment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agents ten automatically discover and map the business transaction (100% of user interactions - your full application topology!) </a:t>
            </a:r>
          </a:p>
          <a:p>
            <a:pPr marL="171450" lvl="0" indent="-171450" rtl="0" fontAlgn="base">
              <a:buFont typeface="Arial" charset="0"/>
              <a:buChar char="•"/>
            </a:pPr>
            <a:endParaRPr lang="en-AU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 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Dynamically discover and map the user’s transaction end-to-end across the application stack.  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any environment - across AWS, MSFT Azure, Google cloud platform, or across multiple clouds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that IT, business, and development teams see the connections between end-users and the application environment in a business context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you can see the user journey - from log-in to authentication, user profile, and data source and query across hundreds or thousands of servers and databases</a:t>
            </a:r>
          </a:p>
          <a:p>
            <a:pPr marL="171450" lvl="0" indent="-171450" rtl="0" fontAlgn="base">
              <a:buFont typeface="Arial" charset="0"/>
              <a:buChar char="•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 </a:t>
            </a: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Customers who see this often don</a:t>
            </a:r>
            <a:r>
              <a:rPr lang="mr-IN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 believe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how easy it is.</a:t>
            </a: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often hear stories of disbelief and that</a:t>
            </a:r>
            <a:r>
              <a:rPr lang="mr-IN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 why we invite you to try it</a:t>
            </a:r>
          </a:p>
          <a:p>
            <a:pPr marL="628650" lvl="1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Voda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story</a:t>
            </a:r>
          </a:p>
          <a:p>
            <a:pPr marL="628650" lvl="1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Prod connected to pre-prod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E6E9-12BF-A14D-A425-A1211D8E4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 fontAlgn="base">
              <a:buFont typeface="Arial" charset="0"/>
              <a:buNone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left I will walk you through the core engines behind what we do starting with MAP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iQ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1" indent="0" rtl="0" fontAlgn="base">
              <a:buFont typeface="Arial" charset="0"/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 install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AppDynamics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you deploy small,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liteweight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agents throughout your application environment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agents ten automatically discover and map the business transaction (100% of user interactions - your full application topology!)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 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Dynamically discover and map the user’s transaction end-to-end across the application stack.  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any environment - across AWS, MSFT Azure, Google cloud platform, or across multiple clouds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that IT, business, and development teams see the connections between end-users and the application environment in a business context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you can see the user journey - from log-in to authentication, user profile, and data source and query across hundreds or thousands of servers and databases</a:t>
            </a:r>
          </a:p>
          <a:p>
            <a:pPr marL="171450" lvl="0" indent="-171450" rtl="0" fontAlgn="base">
              <a:buFont typeface="Arial" charset="0"/>
              <a:buChar char="•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 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Customers who see this often don</a:t>
            </a:r>
            <a:r>
              <a:rPr lang="mr-IN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 believe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how easy it is.</a:t>
            </a:r>
          </a:p>
          <a:p>
            <a:pPr marL="171450" lvl="0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often hear stories of disbelief and that</a:t>
            </a:r>
            <a:r>
              <a:rPr lang="mr-IN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 why we invite you to try it</a:t>
            </a:r>
          </a:p>
          <a:p>
            <a:pPr marL="628650" lvl="1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Voda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story</a:t>
            </a:r>
          </a:p>
          <a:p>
            <a:pPr marL="628650" lvl="1" indent="-171450" rtl="0" fontAlgn="base">
              <a:buFont typeface="Arial" charset="0"/>
              <a:buChar char="•"/>
            </a:pP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Prod connected to pre-prod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E6E9-12BF-A14D-A425-A1211D8E4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with Baseline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iQ</a:t>
            </a:r>
            <a:r>
              <a:rPr lang="is-I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agents then gather detailed performance information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we automatically create a dynamic baseline of what "normal" looks like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when performance deviates from any of these baselines, alerts are automatically generated so you know there is an issue before your customer does.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</a:pP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results in IT Alert Storm prevention based on “baseline” anomaly detection from what is normal at any given time of the hour, day, week, month or year...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AppDynamics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automatically baseline each and every metric we collect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that's performance and response times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Volumetrics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Business metrics like the shopping cart totals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conversion rates expected at a given part of the day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we collect we baseline automatically and can be triggers for alerting or other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auotmation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rules like cloud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orchistration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E6E9-12BF-A14D-A425-A1211D8E42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Business </a:t>
            </a:r>
            <a:r>
              <a:rPr lang="en-US" dirty="0" err="1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iQ</a:t>
            </a: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at the where the application and the business meet.  Where business is being won or lost.</a:t>
            </a:r>
          </a:p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And it’s through the business transaction - </a:t>
            </a:r>
            <a:r>
              <a:rPr lang="en-US" b="1" u="sng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this unifying context</a:t>
            </a:r>
            <a:r>
              <a:rPr lang="is-IS" b="0" u="none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r>
              <a:rPr lang="en-US" sz="11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  <a:endParaRPr lang="en-US" i="1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We </a:t>
            </a:r>
            <a:r>
              <a:rPr lang="en-US" b="1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automatically</a:t>
            </a:r>
            <a:r>
              <a:rPr lang="en-US" baseline="0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correlate </a:t>
            </a:r>
            <a:r>
              <a:rPr lang="en-US" b="1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t</a:t>
            </a:r>
            <a:r>
              <a:rPr lang="en-US" b="1" u="sng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he</a:t>
            </a:r>
            <a:r>
              <a:rPr lang="en-US" b="1" u="sng" baseline="0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right </a:t>
            </a:r>
            <a:r>
              <a:rPr lang="en-US" b="1" u="sng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data and</a:t>
            </a:r>
            <a:r>
              <a:rPr lang="en-US" b="1" u="sng" baseline="0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right </a:t>
            </a:r>
            <a:r>
              <a:rPr lang="en-US" b="1" u="sng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the code</a:t>
            </a:r>
            <a:r>
              <a:rPr lang="en-US" u="sng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that’s streaming through the end-user experience, and application and infrastructure performance, and make it immediately available</a:t>
            </a:r>
            <a:r>
              <a:rPr lang="is-I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…</a:t>
            </a:r>
          </a:p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endParaRPr lang="is-IS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r>
              <a:rPr lang="en-US" sz="11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  <a:endParaRPr lang="is-IS" i="1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r>
              <a:rPr lang="is-I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…so you can </a:t>
            </a: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understand and act on </a:t>
            </a:r>
            <a:r>
              <a:rPr lang="en-US" dirty="0" err="1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whats</a:t>
            </a:r>
            <a:r>
              <a:rPr lang="en-US" dirty="0">
                <a:solidFill>
                  <a:srgbClr val="434343"/>
                </a:solidFill>
                <a:latin typeface="+mn-lt"/>
                <a:ea typeface="Calibri"/>
                <a:cs typeface="Calibri"/>
                <a:sym typeface="Calibri"/>
              </a:rPr>
              <a:t> happening in your business now, every moment.</a:t>
            </a:r>
          </a:p>
          <a:p>
            <a:pPr marL="171450" lvl="0" indent="-171450" rtl="0">
              <a:lnSpc>
                <a:spcPct val="115000"/>
              </a:lnSpc>
              <a:spcBef>
                <a:spcPts val="400"/>
              </a:spcBef>
              <a:buFont typeface="Arial" charset="0"/>
              <a:buChar char="•"/>
            </a:pPr>
            <a:endParaRPr lang="en-US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r>
              <a:rPr lang="en-US" sz="11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  <a:endParaRPr lang="en-US" b="1" i="1" u="sng" dirty="0">
              <a:solidFill>
                <a:srgbClr val="434343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(Top left) Business health for key</a:t>
            </a:r>
            <a:r>
              <a:rPr 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user journeys</a:t>
            </a: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 the real</a:t>
            </a:r>
            <a:r>
              <a:rPr lang="en-US" sz="11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-time business health </a:t>
            </a:r>
            <a:r>
              <a:rPr lang="en-US" sz="11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performance for each step of your key user journeys </a:t>
            </a:r>
          </a:p>
          <a:p>
            <a:pPr marL="6096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Tx/>
              <a:buNone/>
            </a:pP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r>
              <a:rPr lang="en-US" sz="11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(Bottom left) Correlated</a:t>
            </a:r>
            <a:r>
              <a:rPr 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UX and business performance KPIs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Compare user experience indicators over time</a:t>
            </a:r>
            <a:r>
              <a:rPr lang="is-IS" sz="11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US" sz="11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business metrics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side-by-side.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this example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 see that a negative user experience (response time / errors) on payment info is having a $ impact to confirmed bookings</a:t>
            </a:r>
            <a:r>
              <a:rPr lang="is-I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28650" lvl="1" indent="-171450">
              <a:buFont typeface="Arial" charset="0"/>
              <a:buChar char="•"/>
            </a:pPr>
            <a:r>
              <a:rPr lang="is-I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we can drill in using APM etc. to remediate.</a:t>
            </a:r>
          </a:p>
          <a:p>
            <a:pPr marL="457200" lvl="1" indent="0">
              <a:buFontTx/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Tx/>
              <a:buNone/>
              <a:tabLst/>
              <a:defRPr/>
            </a:pPr>
            <a:r>
              <a:rPr lang="en-US" sz="11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&lt;CLICK&gt;</a:t>
            </a:r>
            <a:endParaRPr lang="en-US" sz="1100" b="1" i="1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(Bottom right) “Blue” / “Green” release</a:t>
            </a:r>
            <a:r>
              <a:rPr 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validation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Here, you can compare </a:t>
            </a:r>
            <a:r>
              <a:rPr lang="en-US" sz="12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two release versions of an application</a:t>
            </a:r>
            <a:r>
              <a:rPr lang="en-US" sz="12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is-IS" sz="12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Understand and measure changes to the environment in real time... </a:t>
            </a:r>
          </a:p>
          <a:p>
            <a:pPr marL="628650" lvl="1" indent="-171450">
              <a:buFont typeface="Arial" charset="0"/>
              <a:buChar char="•"/>
            </a:pPr>
            <a:r>
              <a:rPr lang="is-I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this example, the Travel customer pushed a new version of code to their "Green" deployment to fix their conversion issues</a:t>
            </a:r>
            <a:r>
              <a:rPr lang="is-I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28650" lvl="1" indent="-171450">
              <a:buFont typeface="Arial" charset="0"/>
              <a:buChar char="•"/>
            </a:pPr>
            <a:r>
              <a:rPr lang="is-I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see the positive impact immediately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 can see the change in user experience and conversion rates for each step of your key user journeys.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b="1" i="0" u="sng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Release</a:t>
            </a:r>
            <a:r>
              <a:rPr lang="en-US" sz="1200" b="1" i="0" u="sng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validation </a:t>
            </a:r>
            <a:r>
              <a:rPr lang="en-US" sz="1200" b="1" i="0" u="sng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can help you create a business case for any feature. </a:t>
            </a:r>
          </a:p>
          <a:p>
            <a:pPr marL="628650" lvl="1" indent="-171450">
              <a:buFont typeface="Arial" charset="0"/>
              <a:buChar char="•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238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 charset="0"/>
              <a:buChar char="•"/>
            </a:pPr>
            <a:r>
              <a:rPr lang="en-US" sz="12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As you can see, Business </a:t>
            </a:r>
            <a:r>
              <a:rPr lang="en-US" sz="12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iQ</a:t>
            </a:r>
            <a:r>
              <a:rPr lang="en-US" sz="1200" b="0" i="0" u="none" strike="noStrike" cap="none" baseline="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is more than a pretty picture; this is real power.</a:t>
            </a:r>
          </a:p>
          <a:p>
            <a:pPr marL="3238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 charset="0"/>
              <a:buChar char="•"/>
            </a:pPr>
            <a:endParaRPr lang="en-US" sz="12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Tx/>
              <a:buNone/>
            </a:pPr>
            <a:r>
              <a:rPr lang="en-US" sz="12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Other use-case examples: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endParaRPr lang="en-US" sz="12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Business Health Monitoring: 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Understand and act on real-time mission critical and strategic business insights to improve outcomes.</a:t>
            </a:r>
          </a:p>
          <a:p>
            <a:pPr marL="685800" lvl="1" indent="-228600">
              <a:buFont typeface="+mj-lt"/>
              <a:buAutoNum type="arabicPeriod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Customer Segment Monitoring: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 Monitor, control and prioritize segmented customer experiences to improve SLA, service adoption, and other performance KPIs. </a:t>
            </a:r>
          </a:p>
          <a:p>
            <a:pPr marL="685800" lvl="1" indent="-228600">
              <a:buFont typeface="+mj-lt"/>
              <a:buAutoNum type="arabicPeriod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Release Validation: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Compare, interrogate, and validate production code releases based on application, customer experience, and business KPIs</a:t>
            </a:r>
          </a:p>
          <a:p>
            <a:pPr marL="685800" lvl="1" indent="-228600">
              <a:buFont typeface="+mj-lt"/>
              <a:buAutoNum type="arabicPeriod"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100" b="1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 Journey Monitoring: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 Understand performance metrics and business impact of a sequential order of customer events</a:t>
            </a:r>
            <a:r>
              <a:rPr lang="en-US" sz="1200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3E6E9-12BF-A14D-A425-A1211D8E4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9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695108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293" y="6405061"/>
            <a:ext cx="402702" cy="21348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rgbClr val="8C9095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890338" y="2760002"/>
            <a:ext cx="5280814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3902876" y="3933619"/>
            <a:ext cx="5284151" cy="738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47074" y="6331194"/>
            <a:ext cx="1607233" cy="382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8C9095"/>
                </a:solidFill>
              </a:defRPr>
            </a:lvl1pPr>
            <a:lvl2pPr>
              <a:defRPr sz="1000">
                <a:solidFill>
                  <a:srgbClr val="8C9095"/>
                </a:solidFill>
              </a:defRPr>
            </a:lvl2pPr>
            <a:lvl3pPr>
              <a:defRPr sz="1000">
                <a:solidFill>
                  <a:srgbClr val="8C9095"/>
                </a:solidFill>
              </a:defRPr>
            </a:lvl3pPr>
            <a:lvl4pPr>
              <a:defRPr sz="1000">
                <a:solidFill>
                  <a:srgbClr val="8C9095"/>
                </a:solidFill>
              </a:defRPr>
            </a:lvl4pPr>
            <a:lvl5pPr>
              <a:defRPr sz="1000">
                <a:solidFill>
                  <a:srgbClr val="8C9095"/>
                </a:solidFill>
              </a:defRPr>
            </a:lvl5pPr>
          </a:lstStyle>
          <a:p>
            <a:pPr lvl="0"/>
            <a:r>
              <a:rPr lang="en-US" dirty="0"/>
              <a:t>Enter Date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4C8576-CB6E-8C49-95D7-7C6F6511E6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571187"/>
            <a:ext cx="2000813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Dar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3755" y="1044617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E4E7EC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86496" y="1866829"/>
            <a:ext cx="9142762" cy="15748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rgbClr val="E4E7EC"/>
                </a:solidFill>
              </a:defRPr>
            </a:lvl1pPr>
            <a:lvl2pPr marL="457200" indent="0">
              <a:spcBef>
                <a:spcPts val="2000"/>
              </a:spcBef>
              <a:buNone/>
              <a:defRPr baseline="0">
                <a:solidFill>
                  <a:srgbClr val="E4E7EC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rgbClr val="19212B"/>
                </a:solidFill>
              </a:defRPr>
            </a:lvl3pPr>
            <a:lvl4pPr marL="13716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4pPr>
            <a:lvl5pPr marL="18288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 dirty="0"/>
              <a:t>Body Content Here</a:t>
            </a:r>
          </a:p>
          <a:p>
            <a:pPr lvl="1"/>
            <a:r>
              <a:rPr lang="en-US" dirty="0"/>
              <a:t>Body Content Here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E8387-8DB5-2D48-B666-F28398ED20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353" y="6536230"/>
            <a:ext cx="1260787" cy="16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47117" y="2873375"/>
            <a:ext cx="4988769" cy="111125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6400">
                <a:latin typeface="+mj-lt"/>
              </a:defRPr>
            </a:lvl1pPr>
            <a:lvl2pPr marL="457200" indent="0">
              <a:spcBef>
                <a:spcPts val="0"/>
              </a:spcBef>
              <a:buNone/>
              <a:defRPr sz="6400">
                <a:latin typeface="+mj-lt"/>
              </a:defRPr>
            </a:lvl2pPr>
            <a:lvl3pPr marL="914400" indent="0">
              <a:spcBef>
                <a:spcPts val="0"/>
              </a:spcBef>
              <a:buNone/>
              <a:defRPr sz="6400">
                <a:latin typeface="+mj-lt"/>
              </a:defRPr>
            </a:lvl3pPr>
            <a:lvl4pPr marL="1371600" indent="0">
              <a:spcBef>
                <a:spcPts val="0"/>
              </a:spcBef>
              <a:buNone/>
              <a:defRPr sz="6400">
                <a:latin typeface="+mj-lt"/>
              </a:defRPr>
            </a:lvl4pPr>
            <a:lvl5pPr marL="1828800" indent="0">
              <a:spcBef>
                <a:spcPts val="0"/>
              </a:spcBef>
              <a:buNone/>
              <a:defRPr sz="6400">
                <a:latin typeface="+mj-lt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3BEDC-F0F6-BB4F-8558-E5B4B4A37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571187"/>
            <a:ext cx="2000813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rgbClr val="E1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1057" y="0"/>
            <a:ext cx="5910943" cy="637799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1952" y="1845729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4056" y="2640813"/>
            <a:ext cx="5141534" cy="308780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 dirty="0"/>
              <a:t>Body content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A461500-92A3-B146-BB2D-03EA0F910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800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idx="1"/>
          </p:nvPr>
        </p:nvSpPr>
        <p:spPr>
          <a:xfrm>
            <a:off x="574675" y="1481344"/>
            <a:ext cx="11041722" cy="23710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100" baseline="0">
                <a:solidFill>
                  <a:srgbClr val="8C9094"/>
                </a:solidFill>
              </a:defRPr>
            </a:lvl1pPr>
            <a:lvl2pPr marL="411480" indent="-228600">
              <a:lnSpc>
                <a:spcPct val="100000"/>
              </a:lnSpc>
              <a:buSzPct val="90000"/>
              <a:buFont typeface="Arial" charset="0"/>
              <a:buChar char="•"/>
              <a:defRPr sz="2200" baseline="0">
                <a:solidFill>
                  <a:schemeClr val="tx1"/>
                </a:solidFill>
              </a:defRPr>
            </a:lvl2pPr>
            <a:lvl3pPr marL="777240" indent="-228600">
              <a:lnSpc>
                <a:spcPct val="100000"/>
              </a:lnSpc>
              <a:buSzPct val="90000"/>
              <a:buFont typeface="Courier New" charset="0"/>
              <a:buChar char="o"/>
              <a:defRPr sz="1800" b="1" i="0" baseline="0">
                <a:solidFill>
                  <a:schemeClr val="tx1"/>
                </a:solidFill>
              </a:defRPr>
            </a:lvl3pPr>
            <a:lvl4pPr marL="114300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4pPr>
            <a:lvl5pPr marL="141732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574675" y="1878013"/>
            <a:ext cx="11041063" cy="4421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C690B0-C388-8F49-A590-5B1514F1D8F0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7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DYNAM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572108"/>
            <a:ext cx="3009412" cy="359919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615367"/>
            <a:ext cx="11041722" cy="26237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400" baseline="0">
                <a:solidFill>
                  <a:schemeClr val="bg1"/>
                </a:solidFill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dirty="0"/>
              <a:t>Header here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74676" y="5400234"/>
            <a:ext cx="5738202" cy="738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E5E7EC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99532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955" y="6423723"/>
            <a:ext cx="402702" cy="2134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rgbClr val="B8BEC3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4629C8B-3C15-B947-ADF2-C904A3E6836C}" type="datetime1">
              <a:rPr lang="en-US" smtClean="0"/>
              <a:t>11/14/19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5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Ultr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629587" y="2955146"/>
            <a:ext cx="7687936" cy="2601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600" b="0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45693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195" y="6423723"/>
            <a:ext cx="402702" cy="2134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rgbClr val="B8BEC3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rgbClr val="B8BEC3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34" y="6460634"/>
            <a:ext cx="1399053" cy="1673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F76DC7-88B5-5E40-8FD6-B5F97C22B982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6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0040" y="2704855"/>
            <a:ext cx="2414586" cy="822323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180000" indent="0" algn="l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305239" y="2707634"/>
            <a:ext cx="7266737" cy="67960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E3EB2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05170" y="3139775"/>
            <a:ext cx="7266808" cy="633256"/>
          </a:xfrm>
        </p:spPr>
        <p:txBody>
          <a:bodyPr>
            <a:normAutofit/>
          </a:bodyPr>
          <a:lstStyle>
            <a:lvl1pPr marL="0" indent="0">
              <a:buNone/>
              <a:defRPr sz="1500" b="0" baseline="0">
                <a:solidFill>
                  <a:srgbClr val="151C24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0040" y="3835457"/>
            <a:ext cx="2414586" cy="822323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180000" indent="0" algn="l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39" y="3838236"/>
            <a:ext cx="7266737" cy="67960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E3EB2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305170" y="4270377"/>
            <a:ext cx="7266808" cy="633256"/>
          </a:xfrm>
        </p:spPr>
        <p:txBody>
          <a:bodyPr>
            <a:normAutofit/>
          </a:bodyPr>
          <a:lstStyle>
            <a:lvl1pPr marL="0" indent="0">
              <a:buNone/>
              <a:defRPr sz="1500" b="0" baseline="0">
                <a:solidFill>
                  <a:srgbClr val="151C24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9972" y="4950187"/>
            <a:ext cx="2414586" cy="822323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180000" indent="0" algn="l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3305171" y="4952966"/>
            <a:ext cx="7266737" cy="67960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E3EB2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305102" y="5385107"/>
            <a:ext cx="7266808" cy="633256"/>
          </a:xfrm>
        </p:spPr>
        <p:txBody>
          <a:bodyPr>
            <a:normAutofit/>
          </a:bodyPr>
          <a:lstStyle>
            <a:lvl1pPr marL="0" indent="0">
              <a:buNone/>
              <a:defRPr sz="1500" b="0" baseline="0">
                <a:solidFill>
                  <a:srgbClr val="151C24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24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15831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C38C793-7A4D-9A4D-A908-BB67182264AB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83757" y="5322461"/>
            <a:ext cx="11032639" cy="8583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A7ACB3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69470" y="2963333"/>
            <a:ext cx="3334299" cy="20470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569470" y="2042941"/>
            <a:ext cx="3334299" cy="9203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4E3CB3"/>
                </a:solidFill>
              </a:defRPr>
            </a:lvl1pPr>
            <a:lvl2pPr marL="457200" indent="0">
              <a:buNone/>
              <a:defRPr>
                <a:solidFill>
                  <a:srgbClr val="4E3CB3"/>
                </a:solidFill>
              </a:defRPr>
            </a:lvl2pPr>
            <a:lvl3pPr marL="914400" indent="0">
              <a:buNone/>
              <a:defRPr>
                <a:solidFill>
                  <a:srgbClr val="4E3CB3"/>
                </a:solidFill>
              </a:defRPr>
            </a:lvl3pPr>
            <a:lvl4pPr marL="1371600" indent="0">
              <a:buNone/>
              <a:defRPr>
                <a:solidFill>
                  <a:srgbClr val="4E3CB3"/>
                </a:solidFill>
              </a:defRPr>
            </a:lvl4pPr>
            <a:lvl5pPr marL="1828800" indent="0">
              <a:buNone/>
              <a:defRPr>
                <a:solidFill>
                  <a:srgbClr val="4E3C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27224" y="2963333"/>
            <a:ext cx="3279835" cy="20470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30"/>
          </p:nvPr>
        </p:nvSpPr>
        <p:spPr>
          <a:xfrm>
            <a:off x="4527224" y="2037237"/>
            <a:ext cx="3279835" cy="9260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4E3CB3"/>
                </a:solidFill>
              </a:defRPr>
            </a:lvl1pPr>
            <a:lvl2pPr marL="457200" indent="0">
              <a:buNone/>
              <a:defRPr>
                <a:solidFill>
                  <a:srgbClr val="4E3CB3"/>
                </a:solidFill>
              </a:defRPr>
            </a:lvl2pPr>
            <a:lvl3pPr marL="914400" indent="0">
              <a:buNone/>
              <a:defRPr>
                <a:solidFill>
                  <a:srgbClr val="4E3CB3"/>
                </a:solidFill>
              </a:defRPr>
            </a:lvl3pPr>
            <a:lvl4pPr marL="1371600" indent="0">
              <a:buNone/>
              <a:defRPr>
                <a:solidFill>
                  <a:srgbClr val="4E3CB3"/>
                </a:solidFill>
              </a:defRPr>
            </a:lvl4pPr>
            <a:lvl5pPr marL="1828800" indent="0">
              <a:buNone/>
              <a:defRPr>
                <a:solidFill>
                  <a:srgbClr val="4E3C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416226" y="2963333"/>
            <a:ext cx="3200170" cy="20470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33"/>
          <p:cNvSpPr>
            <a:spLocks noGrp="1"/>
          </p:cNvSpPr>
          <p:nvPr>
            <p:ph type="body" sz="quarter" idx="32"/>
          </p:nvPr>
        </p:nvSpPr>
        <p:spPr>
          <a:xfrm>
            <a:off x="8416226" y="2037237"/>
            <a:ext cx="3200170" cy="9202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4E3CB3"/>
                </a:solidFill>
              </a:defRPr>
            </a:lvl1pPr>
            <a:lvl2pPr marL="457200" indent="0">
              <a:buNone/>
              <a:defRPr>
                <a:solidFill>
                  <a:srgbClr val="4E3CB3"/>
                </a:solidFill>
              </a:defRPr>
            </a:lvl2pPr>
            <a:lvl3pPr marL="914400" indent="0">
              <a:buNone/>
              <a:defRPr>
                <a:solidFill>
                  <a:srgbClr val="4E3CB3"/>
                </a:solidFill>
              </a:defRPr>
            </a:lvl3pPr>
            <a:lvl4pPr marL="1371600" indent="0">
              <a:buNone/>
              <a:defRPr>
                <a:solidFill>
                  <a:srgbClr val="4E3CB3"/>
                </a:solidFill>
              </a:defRPr>
            </a:lvl4pPr>
            <a:lvl5pPr marL="1828800" indent="0">
              <a:buNone/>
              <a:defRPr>
                <a:solidFill>
                  <a:srgbClr val="4E3C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225094" y="2201333"/>
            <a:ext cx="0" cy="28090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8111642" y="2150533"/>
            <a:ext cx="0" cy="28598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1344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9C9AC7CC-E527-004E-9BF4-EA65838209A6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3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97065" y="5492342"/>
            <a:ext cx="11019331" cy="6884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A7ACB3"/>
                </a:solidFill>
              </a:defRPr>
            </a:lvl1pPr>
            <a:lvl2pPr>
              <a:defRPr>
                <a:solidFill>
                  <a:srgbClr val="4E3EB2"/>
                </a:solidFill>
              </a:defRPr>
            </a:lvl2pPr>
            <a:lvl3pPr>
              <a:defRPr>
                <a:solidFill>
                  <a:srgbClr val="4E3EB2"/>
                </a:solidFill>
              </a:defRPr>
            </a:lvl3pPr>
            <a:lvl4pPr>
              <a:defRPr>
                <a:solidFill>
                  <a:srgbClr val="4E3EB2"/>
                </a:solidFill>
              </a:defRPr>
            </a:lvl4pPr>
            <a:lvl5pPr>
              <a:defRPr>
                <a:solidFill>
                  <a:srgbClr val="4E3EB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4674" y="2785813"/>
            <a:ext cx="4974483" cy="255110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574675" y="2034841"/>
            <a:ext cx="4974483" cy="5674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4E3CB3"/>
                </a:solidFill>
              </a:defRPr>
            </a:lvl1pPr>
            <a:lvl2pPr marL="457200" indent="0">
              <a:buNone/>
              <a:defRPr>
                <a:solidFill>
                  <a:srgbClr val="4E3CB3"/>
                </a:solidFill>
              </a:defRPr>
            </a:lvl2pPr>
            <a:lvl3pPr marL="914400" indent="0">
              <a:buNone/>
              <a:defRPr>
                <a:solidFill>
                  <a:srgbClr val="4E3CB3"/>
                </a:solidFill>
              </a:defRPr>
            </a:lvl3pPr>
            <a:lvl4pPr marL="1371600" indent="0">
              <a:buNone/>
              <a:defRPr>
                <a:solidFill>
                  <a:srgbClr val="4E3CB3"/>
                </a:solidFill>
              </a:defRPr>
            </a:lvl4pPr>
            <a:lvl5pPr marL="1828800" indent="0">
              <a:buNone/>
              <a:defRPr>
                <a:solidFill>
                  <a:srgbClr val="4E3C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678358" y="2793894"/>
            <a:ext cx="4938039" cy="255110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aseline="0">
                <a:solidFill>
                  <a:srgbClr val="19212B"/>
                </a:solidFill>
              </a:defRPr>
            </a:lvl1pPr>
            <a:lvl2pPr>
              <a:defRPr>
                <a:solidFill>
                  <a:srgbClr val="19212B"/>
                </a:solidFill>
              </a:defRPr>
            </a:lvl2pPr>
            <a:lvl3pPr>
              <a:defRPr>
                <a:solidFill>
                  <a:srgbClr val="19212B"/>
                </a:solidFill>
              </a:defRPr>
            </a:lvl3pPr>
            <a:lvl4pPr>
              <a:defRPr>
                <a:solidFill>
                  <a:srgbClr val="19212B"/>
                </a:solidFill>
              </a:defRPr>
            </a:lvl4pPr>
            <a:lvl5pPr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30"/>
          </p:nvPr>
        </p:nvSpPr>
        <p:spPr>
          <a:xfrm>
            <a:off x="6678358" y="2042922"/>
            <a:ext cx="4938039" cy="5674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4E3CB3"/>
                </a:solidFill>
              </a:defRPr>
            </a:lvl1pPr>
            <a:lvl2pPr marL="457200" indent="0">
              <a:buNone/>
              <a:defRPr>
                <a:solidFill>
                  <a:srgbClr val="4E3CB3"/>
                </a:solidFill>
              </a:defRPr>
            </a:lvl2pPr>
            <a:lvl3pPr marL="914400" indent="0">
              <a:buNone/>
              <a:defRPr>
                <a:solidFill>
                  <a:srgbClr val="4E3CB3"/>
                </a:solidFill>
              </a:defRPr>
            </a:lvl3pPr>
            <a:lvl4pPr marL="1371600" indent="0">
              <a:buNone/>
              <a:defRPr>
                <a:solidFill>
                  <a:srgbClr val="4E3CB3"/>
                </a:solidFill>
              </a:defRPr>
            </a:lvl4pPr>
            <a:lvl5pPr marL="1828800" indent="0">
              <a:buNone/>
              <a:defRPr>
                <a:solidFill>
                  <a:srgbClr val="4E3C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42757" y="1906249"/>
            <a:ext cx="0" cy="34306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24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1344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CD63746D-9A05-5341-98E0-962EFF1699C7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75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hoto Light"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0454" y="540586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FD1E22-E839-2C46-B097-7912B6AA7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890338" y="2760002"/>
            <a:ext cx="5280814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3902876" y="3933620"/>
            <a:ext cx="5284151" cy="738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9212B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 Header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47074" y="6331194"/>
            <a:ext cx="1607233" cy="382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8C9095"/>
                </a:solidFill>
              </a:defRPr>
            </a:lvl1pPr>
            <a:lvl2pPr>
              <a:defRPr sz="1000">
                <a:solidFill>
                  <a:srgbClr val="8C9095"/>
                </a:solidFill>
              </a:defRPr>
            </a:lvl2pPr>
            <a:lvl3pPr>
              <a:defRPr sz="1000">
                <a:solidFill>
                  <a:srgbClr val="8C9095"/>
                </a:solidFill>
              </a:defRPr>
            </a:lvl3pPr>
            <a:lvl4pPr>
              <a:defRPr sz="1000">
                <a:solidFill>
                  <a:srgbClr val="8C9095"/>
                </a:solidFill>
              </a:defRPr>
            </a:lvl4pPr>
            <a:lvl5pPr>
              <a:defRPr sz="1000">
                <a:solidFill>
                  <a:srgbClr val="8C9095"/>
                </a:solidFill>
              </a:defRPr>
            </a:lvl5pPr>
          </a:lstStyle>
          <a:p>
            <a:pPr lvl="0"/>
            <a:r>
              <a:rPr lang="en-US" dirty="0"/>
              <a:t>Enter Date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695108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© 2017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293" y="6405061"/>
            <a:ext cx="402702" cy="21348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rgbClr val="8C9095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0B08E-4773-5C49-B7D5-592889B24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573134"/>
            <a:ext cx="2000813" cy="26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hoto Light"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0454" y="540586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D13938-27E8-5448-9693-902BD3399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353" y="6536230"/>
            <a:ext cx="1260787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hoto Light"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D13938-27E8-5448-9693-902BD3399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353" y="6536230"/>
            <a:ext cx="1260787" cy="16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A20B1-895F-0B4C-9683-31AD365CD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9000"/>
          </a:blip>
          <a:srcRect l="-1" t="4481" r="4973" b="3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67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652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4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844916" y="2751888"/>
            <a:ext cx="5434218" cy="7499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1" baseline="0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87D022-4149-024E-9900-51F25B74F2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"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68726" cy="6858000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364" y="1059575"/>
            <a:ext cx="3521119" cy="4323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E4E7EC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z="2800" b="1" dirty="0"/>
              <a:t>Header Here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292079" y="1145953"/>
            <a:ext cx="4550092" cy="4566870"/>
          </a:xfrm>
        </p:spPr>
        <p:txBody>
          <a:bodyPr/>
          <a:lstStyle>
            <a:lvl1pPr>
              <a:defRPr baseline="0">
                <a:solidFill>
                  <a:srgbClr val="19212B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*Note to resize placeholder to your liking before inserting an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3363" y="1647022"/>
            <a:ext cx="3521119" cy="2346243"/>
          </a:xfrm>
        </p:spPr>
        <p:txBody>
          <a:bodyPr>
            <a:normAutofit/>
          </a:bodyPr>
          <a:lstStyle>
            <a:lvl1pPr marL="230400" indent="-285750">
              <a:spcBef>
                <a:spcPts val="0"/>
              </a:spcBef>
              <a:buFont typeface="Arial" charset="0"/>
              <a:buChar char="•"/>
              <a:defRPr sz="1800"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Body Content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10B4A30-7C22-1847-8DB4-AE602BC94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m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A31EC1-84F3-4D7D-A0A6-33FBF9C05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7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034CF9F4-A5E9-47AF-9188-F46CE5003B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454" y="1845729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A080DA-1A93-4EC5-9A9F-1DE632796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454" y="2648857"/>
            <a:ext cx="5142650" cy="33442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19212B"/>
                </a:solidFill>
              </a:defRPr>
            </a:lvl1pPr>
            <a:lvl2pPr marL="4572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2pPr>
            <a:lvl3pPr marL="9144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3pPr>
            <a:lvl4pPr marL="13716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4pPr>
            <a:lvl5pPr marL="18288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 dirty="0"/>
              <a:t>Body Content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69E162-1C1F-2449-AE6C-FB4C009ADA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Light"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1057" y="168371"/>
            <a:ext cx="5910943" cy="5824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0454" y="1845729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19212B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0454" y="2648857"/>
            <a:ext cx="5142650" cy="33442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19212B"/>
                </a:solidFill>
              </a:defRPr>
            </a:lvl1pPr>
            <a:lvl2pPr marL="4572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2pPr>
            <a:lvl3pPr marL="9144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3pPr>
            <a:lvl4pPr marL="13716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4pPr>
            <a:lvl5pPr marL="18288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 dirty="0"/>
              <a:t>Body Content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FD1E22-E839-2C46-B097-7912B6AA7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44" y="6538024"/>
            <a:ext cx="1260786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15831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idx="1" hasCustomPrompt="1"/>
          </p:nvPr>
        </p:nvSpPr>
        <p:spPr>
          <a:xfrm>
            <a:off x="574675" y="2250831"/>
            <a:ext cx="11041722" cy="392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600" baseline="0">
                <a:solidFill>
                  <a:schemeClr val="tx1"/>
                </a:solidFill>
              </a:defRPr>
            </a:lvl1pPr>
            <a:lvl2pPr marL="411480" indent="-228600">
              <a:lnSpc>
                <a:spcPct val="100000"/>
              </a:lnSpc>
              <a:buSzPct val="90000"/>
              <a:buFont typeface="Arial" charset="0"/>
              <a:buChar char="•"/>
              <a:defRPr sz="2200" baseline="0">
                <a:solidFill>
                  <a:schemeClr val="tx1"/>
                </a:solidFill>
              </a:defRPr>
            </a:lvl2pPr>
            <a:lvl3pPr marL="777240" indent="-228600">
              <a:lnSpc>
                <a:spcPct val="100000"/>
              </a:lnSpc>
              <a:buSzPct val="90000"/>
              <a:buFont typeface="Courier New" charset="0"/>
              <a:buChar char="o"/>
              <a:defRPr sz="1800" b="1" i="0" baseline="0">
                <a:solidFill>
                  <a:schemeClr val="tx1"/>
                </a:solidFill>
              </a:defRPr>
            </a:lvl3pPr>
            <a:lvl4pPr marL="114300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4pPr>
            <a:lvl5pPr marL="141732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5BCF4D-780A-D04E-A1DE-F4D980FD67A3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8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645695" y="6354490"/>
            <a:ext cx="2701381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© 2018 Cisco and/or its affiliates. All rights reserved.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sz="700" kern="1000" spc="6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 CONFIDENTIAL AND PROPRIETARY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73" y="6435541"/>
            <a:ext cx="402702" cy="2134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74675" y="6299542"/>
            <a:ext cx="110417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347075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95430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107637" y="6380020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1200" spc="2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AppDynamics</a:t>
            </a:r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700" kern="1200" spc="2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now part of Cisco</a:t>
            </a:r>
            <a:r>
              <a:rPr lang="en-US" sz="7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7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5359" y="6299542"/>
            <a:ext cx="0" cy="414239"/>
          </a:xfrm>
          <a:prstGeom prst="line">
            <a:avLst/>
          </a:prstGeom>
          <a:ln w="3175"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5"/>
          <p:cNvSpPr>
            <a:spLocks noGrp="1"/>
          </p:cNvSpPr>
          <p:nvPr>
            <p:ph type="title"/>
          </p:nvPr>
        </p:nvSpPr>
        <p:spPr>
          <a:xfrm>
            <a:off x="574675" y="545123"/>
            <a:ext cx="11041722" cy="800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600" b="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72" y="6446886"/>
            <a:ext cx="1460813" cy="17471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idx="1"/>
          </p:nvPr>
        </p:nvSpPr>
        <p:spPr>
          <a:xfrm>
            <a:off x="574675" y="1481344"/>
            <a:ext cx="11041722" cy="23710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100" baseline="0">
                <a:solidFill>
                  <a:srgbClr val="8C9094"/>
                </a:solidFill>
              </a:defRPr>
            </a:lvl1pPr>
            <a:lvl2pPr marL="411480" indent="-228600">
              <a:lnSpc>
                <a:spcPct val="100000"/>
              </a:lnSpc>
              <a:buSzPct val="90000"/>
              <a:buFont typeface="Arial" charset="0"/>
              <a:buChar char="•"/>
              <a:defRPr sz="2200" baseline="0">
                <a:solidFill>
                  <a:schemeClr val="tx1"/>
                </a:solidFill>
              </a:defRPr>
            </a:lvl2pPr>
            <a:lvl3pPr marL="777240" indent="-228600">
              <a:lnSpc>
                <a:spcPct val="100000"/>
              </a:lnSpc>
              <a:buSzPct val="90000"/>
              <a:buFont typeface="Courier New" charset="0"/>
              <a:buChar char="o"/>
              <a:defRPr sz="1800" b="1" i="0" baseline="0">
                <a:solidFill>
                  <a:schemeClr val="tx1"/>
                </a:solidFill>
              </a:defRPr>
            </a:lvl3pPr>
            <a:lvl4pPr marL="114300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4pPr>
            <a:lvl5pPr marL="1417320" indent="-228600">
              <a:lnSpc>
                <a:spcPct val="100000"/>
              </a:lnSpc>
              <a:buSzPct val="90000"/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574675" y="1878013"/>
            <a:ext cx="11041063" cy="4421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923D4-02C1-B849-9BC6-EC506AC05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C690B0-C388-8F49-A590-5B1514F1D8F0}" type="datetime1">
              <a:rPr lang="en-US" smtClean="0"/>
              <a:t>11/14/19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449108" y="6294089"/>
            <a:ext cx="0" cy="414239"/>
          </a:xfrm>
          <a:prstGeom prst="line">
            <a:avLst/>
          </a:prstGeom>
          <a:ln w="3175">
            <a:solidFill>
              <a:srgbClr val="B8BE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Dark">
    <p:bg>
      <p:bgPr>
        <a:solidFill>
          <a:srgbClr val="19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1057" y="0"/>
            <a:ext cx="5910943" cy="63779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90454" y="1845729"/>
            <a:ext cx="5140325" cy="749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E4E7EC"/>
                </a:solidFill>
                <a:latin typeface="+mj-lt"/>
              </a:defRPr>
            </a:lvl1pPr>
          </a:lstStyle>
          <a:p>
            <a:pPr lvl="0"/>
            <a:r>
              <a:rPr lang="en-US" sz="3600" b="1" dirty="0"/>
              <a:t>Header Here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5288" y="2648857"/>
            <a:ext cx="5142650" cy="33442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E4E7EC"/>
                </a:solidFill>
              </a:defRPr>
            </a:lvl1pPr>
            <a:lvl2pPr marL="4572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2pPr>
            <a:lvl3pPr marL="9144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3pPr>
            <a:lvl4pPr marL="13716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4pPr>
            <a:lvl5pPr marL="1828800" indent="0">
              <a:spcBef>
                <a:spcPts val="0"/>
              </a:spcBef>
              <a:buNone/>
              <a:defRPr>
                <a:solidFill>
                  <a:srgbClr val="19212B"/>
                </a:solidFill>
              </a:defRPr>
            </a:lvl5pPr>
          </a:lstStyle>
          <a:p>
            <a:pPr lvl="0"/>
            <a:r>
              <a:rPr lang="en-US" dirty="0"/>
              <a:t>Body Content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984723" y="6381118"/>
            <a:ext cx="0" cy="480005"/>
          </a:xfrm>
          <a:prstGeom prst="line">
            <a:avLst/>
          </a:prstGeom>
          <a:ln w="3175">
            <a:solidFill>
              <a:srgbClr val="8C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83005" y="6438558"/>
            <a:ext cx="418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9094"/>
                </a:solidFill>
              </a:defRPr>
            </a:lvl1pPr>
          </a:lstStyle>
          <a:p>
            <a:fld id="{901048D9-29FB-5F4E-A1B6-48517E2F3D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rgbClr val="8C9094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92742" y="6377995"/>
            <a:ext cx="0" cy="4862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90454" y="6467232"/>
            <a:ext cx="1342358" cy="307777"/>
            <a:chOff x="490454" y="6405432"/>
            <a:chExt cx="1342358" cy="307777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10" y="6437246"/>
              <a:ext cx="402702" cy="2134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 userDrawn="1"/>
          </p:nvSpPr>
          <p:spPr>
            <a:xfrm>
              <a:off x="490454" y="6405432"/>
              <a:ext cx="94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1200" spc="2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AppDynamics</a:t>
              </a:r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 is</a:t>
              </a:r>
            </a:p>
            <a:p>
              <a:r>
                <a:rPr lang="en-US" sz="700" kern="1200" spc="2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now part of Cisco</a:t>
              </a:r>
              <a:r>
                <a:rPr lang="en-US" sz="700" kern="1200" baseline="0" dirty="0">
                  <a:solidFill>
                    <a:srgbClr val="8C909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en-US" sz="700" kern="1200" dirty="0">
                <a:solidFill>
                  <a:srgbClr val="8C909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CE1E60-2CDB-F747-9793-0FBF86A9B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353" y="6536230"/>
            <a:ext cx="1260787" cy="16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Display Header 36pt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49AB-D977-A648-A6DC-07A2444B7F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  <a:p>
            <a:pPr lvl="1"/>
            <a:r>
              <a:rPr lang="en-US" dirty="0"/>
              <a:t>Second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75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93" r:id="rId5"/>
    <p:sldLayoutId id="2147483657" r:id="rId6"/>
    <p:sldLayoutId id="2147483706" r:id="rId7"/>
    <p:sldLayoutId id="2147483707" r:id="rId8"/>
    <p:sldLayoutId id="2147483658" r:id="rId9"/>
    <p:sldLayoutId id="2147483660" r:id="rId10"/>
    <p:sldLayoutId id="2147483661" r:id="rId11"/>
    <p:sldLayoutId id="2147483696" r:id="rId12"/>
    <p:sldLayoutId id="2147483705" r:id="rId13"/>
    <p:sldLayoutId id="2147483698" r:id="rId14"/>
    <p:sldLayoutId id="2147483699" r:id="rId15"/>
    <p:sldLayoutId id="2147483702" r:id="rId16"/>
    <p:sldLayoutId id="2147483703" r:id="rId17"/>
    <p:sldLayoutId id="2147483704" r:id="rId18"/>
    <p:sldLayoutId id="2147483708" r:id="rId19"/>
    <p:sldLayoutId id="2147483709" r:id="rId20"/>
    <p:sldLayoutId id="2147483710" r:id="rId21"/>
    <p:sldLayoutId id="2147483711" r:id="rId22"/>
    <p:sldLayoutId id="214748371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4E7E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1800" b="0" kern="1200" baseline="0">
          <a:solidFill>
            <a:srgbClr val="E4E7EC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Tx/>
        <a:buFont typeface="Arial"/>
        <a:buChar char="•"/>
        <a:tabLst/>
        <a:defRPr sz="1800" b="0" kern="1200">
          <a:solidFill>
            <a:srgbClr val="E4E7E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1800" b="0" kern="1200" baseline="0">
          <a:solidFill>
            <a:srgbClr val="E4E7E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1800" b="0" i="0" kern="1200" baseline="0">
          <a:solidFill>
            <a:srgbClr val="E4E7E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1800" b="0" kern="1200" baseline="0">
          <a:solidFill>
            <a:srgbClr val="E4E7E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jpg"/><Relationship Id="rId39" Type="http://schemas.openxmlformats.org/officeDocument/2006/relationships/image" Target="../media/image126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image" Target="../media/image97.png"/><Relationship Id="rId19" Type="http://schemas.openxmlformats.org/officeDocument/2006/relationships/image" Target="../media/image106.jp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8" Type="http://schemas.openxmlformats.org/officeDocument/2006/relationships/image" Target="../media/image95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tif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emf"/><Relationship Id="rId26" Type="http://schemas.openxmlformats.org/officeDocument/2006/relationships/image" Target="../media/image65.sv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18" Type="http://schemas.openxmlformats.org/officeDocument/2006/relationships/image" Target="../media/image71.png"/><Relationship Id="rId26" Type="http://schemas.openxmlformats.org/officeDocument/2006/relationships/image" Target="../media/image63.svg"/><Relationship Id="rId3" Type="http://schemas.openxmlformats.org/officeDocument/2006/relationships/image" Target="../media/image69.png"/><Relationship Id="rId21" Type="http://schemas.openxmlformats.org/officeDocument/2006/relationships/image" Target="../media/image57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3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svg"/><Relationship Id="rId11" Type="http://schemas.openxmlformats.org/officeDocument/2006/relationships/image" Target="../media/image46.png"/><Relationship Id="rId24" Type="http://schemas.openxmlformats.org/officeDocument/2006/relationships/image" Target="../media/image56.png"/><Relationship Id="rId5" Type="http://schemas.openxmlformats.org/officeDocument/2006/relationships/image" Target="../media/image60.png"/><Relationship Id="rId15" Type="http://schemas.openxmlformats.org/officeDocument/2006/relationships/image" Target="../media/image52.png"/><Relationship Id="rId23" Type="http://schemas.openxmlformats.org/officeDocument/2006/relationships/image" Target="../media/image55.svg"/><Relationship Id="rId28" Type="http://schemas.microsoft.com/office/2007/relationships/hdphoto" Target="../media/hdphoto3.wdp"/><Relationship Id="rId10" Type="http://schemas.openxmlformats.org/officeDocument/2006/relationships/image" Target="../media/image45.png"/><Relationship Id="rId19" Type="http://schemas.openxmlformats.org/officeDocument/2006/relationships/image" Target="../media/image72.png"/><Relationship Id="rId4" Type="http://schemas.openxmlformats.org/officeDocument/2006/relationships/image" Target="../media/image70.svg"/><Relationship Id="rId9" Type="http://schemas.openxmlformats.org/officeDocument/2006/relationships/image" Target="../media/image44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image" Target="../media/image62.png"/><Relationship Id="rId26" Type="http://schemas.openxmlformats.org/officeDocument/2006/relationships/image" Target="../media/image68.png"/><Relationship Id="rId3" Type="http://schemas.openxmlformats.org/officeDocument/2006/relationships/image" Target="../media/image42.png"/><Relationship Id="rId21" Type="http://schemas.openxmlformats.org/officeDocument/2006/relationships/image" Target="../media/image70.sv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5" Type="http://schemas.openxmlformats.org/officeDocument/2006/relationships/image" Target="../media/image7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4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24" Type="http://schemas.openxmlformats.org/officeDocument/2006/relationships/image" Target="../media/image75.emf"/><Relationship Id="rId5" Type="http://schemas.openxmlformats.org/officeDocument/2006/relationships/image" Target="../media/image44.png"/><Relationship Id="rId15" Type="http://schemas.openxmlformats.org/officeDocument/2006/relationships/image" Target="../media/image55.svg"/><Relationship Id="rId23" Type="http://schemas.openxmlformats.org/officeDocument/2006/relationships/image" Target="../media/image61.svg"/><Relationship Id="rId10" Type="http://schemas.openxmlformats.org/officeDocument/2006/relationships/image" Target="../media/image52.png"/><Relationship Id="rId19" Type="http://schemas.openxmlformats.org/officeDocument/2006/relationships/image" Target="../media/image63.sv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0.png"/><Relationship Id="rId27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9.png"/><Relationship Id="rId26" Type="http://schemas.openxmlformats.org/officeDocument/2006/relationships/image" Target="../media/image83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1.png"/><Relationship Id="rId34" Type="http://schemas.openxmlformats.org/officeDocument/2006/relationships/image" Target="../media/image5.emf"/><Relationship Id="rId7" Type="http://schemas.openxmlformats.org/officeDocument/2006/relationships/image" Target="../media/image61.sv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86.png"/><Relationship Id="rId1" Type="http://schemas.openxmlformats.org/officeDocument/2006/relationships/tags" Target="../tags/tag1.xml"/><Relationship Id="rId6" Type="http://schemas.openxmlformats.org/officeDocument/2006/relationships/image" Target="../media/image60.png"/><Relationship Id="rId11" Type="http://schemas.openxmlformats.org/officeDocument/2006/relationships/image" Target="../media/image80.sv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image" Target="../media/image78.png"/><Relationship Id="rId15" Type="http://schemas.openxmlformats.org/officeDocument/2006/relationships/image" Target="../media/image45.png"/><Relationship Id="rId23" Type="http://schemas.openxmlformats.org/officeDocument/2006/relationships/image" Target="../media/image73.png"/><Relationship Id="rId28" Type="http://schemas.openxmlformats.org/officeDocument/2006/relationships/image" Target="../media/image85.png"/><Relationship Id="rId10" Type="http://schemas.openxmlformats.org/officeDocument/2006/relationships/image" Target="../media/image79.png"/><Relationship Id="rId19" Type="http://schemas.openxmlformats.org/officeDocument/2006/relationships/image" Target="../media/image48.png"/><Relationship Id="rId31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44.png"/><Relationship Id="rId22" Type="http://schemas.openxmlformats.org/officeDocument/2006/relationships/image" Target="../media/image72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8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74617" y="2361380"/>
            <a:ext cx="8183104" cy="19621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b="0" dirty="0"/>
              <a:t>Alkalmazások a jövő adatközpontjának kulcsai</a:t>
            </a:r>
            <a:endParaRPr lang="en-US" sz="3400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06051" y="4556368"/>
            <a:ext cx="5583637" cy="390293"/>
          </a:xfrm>
        </p:spPr>
        <p:txBody>
          <a:bodyPr/>
          <a:lstStyle/>
          <a:p>
            <a:r>
              <a:rPr lang="en-US" dirty="0" err="1"/>
              <a:t>Strausz</a:t>
            </a:r>
            <a:r>
              <a:rPr lang="en-US" dirty="0"/>
              <a:t> </a:t>
            </a:r>
            <a:r>
              <a:rPr lang="en-US" dirty="0" err="1"/>
              <a:t>János</a:t>
            </a:r>
            <a:r>
              <a:rPr lang="en-US" dirty="0"/>
              <a:t> – Cisco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71" y="2107380"/>
            <a:ext cx="254000" cy="254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E6D9CB-1B93-E34D-B116-411D2CABE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01.10.2019</a:t>
            </a:r>
          </a:p>
        </p:txBody>
      </p:sp>
      <p:pic>
        <p:nvPicPr>
          <p:cNvPr id="1025" name="Picture 1" descr="page1image42248320">
            <a:extLst>
              <a:ext uri="{FF2B5EF4-FFF2-40B4-BE49-F238E27FC236}">
                <a16:creationId xmlns:a16="http://schemas.microsoft.com/office/drawing/2014/main" id="{1ECCF416-F136-C14E-8C79-8B8AD974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94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42248320">
            <a:extLst>
              <a:ext uri="{FF2B5EF4-FFF2-40B4-BE49-F238E27FC236}">
                <a16:creationId xmlns:a16="http://schemas.microsoft.com/office/drawing/2014/main" id="{9892FA4A-14E0-ED40-8015-4C9957BA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94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643">
            <a:extLst>
              <a:ext uri="{FF2B5EF4-FFF2-40B4-BE49-F238E27FC236}">
                <a16:creationId xmlns:a16="http://schemas.microsoft.com/office/drawing/2014/main" id="{59AFD29D-1865-9F42-B678-F719D0446007}"/>
              </a:ext>
            </a:extLst>
          </p:cNvPr>
          <p:cNvSpPr/>
          <p:nvPr/>
        </p:nvSpPr>
        <p:spPr>
          <a:xfrm>
            <a:off x="-20293" y="-1703"/>
            <a:ext cx="12190180" cy="6868755"/>
          </a:xfrm>
          <a:prstGeom prst="rect">
            <a:avLst/>
          </a:prstGeom>
          <a:blipFill rotWithShape="1">
            <a:blip r:embed="rId3" cstate="print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15446"/>
            </a:stretch>
          </a:blip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2" name="Google Shape;1122;p223"/>
          <p:cNvCxnSpPr/>
          <p:nvPr/>
        </p:nvCxnSpPr>
        <p:spPr>
          <a:xfrm rot="10800000">
            <a:off x="2260413" y="1505114"/>
            <a:ext cx="0" cy="4703100"/>
          </a:xfrm>
          <a:prstGeom prst="straightConnector1">
            <a:avLst/>
          </a:prstGeom>
          <a:noFill/>
          <a:ln w="12700" cap="flat" cmpd="sng">
            <a:solidFill>
              <a:srgbClr val="98A4AE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23" name="Google Shape;1123;p223"/>
          <p:cNvCxnSpPr/>
          <p:nvPr/>
        </p:nvCxnSpPr>
        <p:spPr>
          <a:xfrm rot="10800000">
            <a:off x="4252989" y="1505114"/>
            <a:ext cx="0" cy="4703100"/>
          </a:xfrm>
          <a:prstGeom prst="straightConnector1">
            <a:avLst/>
          </a:prstGeom>
          <a:noFill/>
          <a:ln w="12700" cap="flat" cmpd="sng">
            <a:solidFill>
              <a:srgbClr val="98A4AE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24" name="Google Shape;1124;p223"/>
          <p:cNvCxnSpPr/>
          <p:nvPr/>
        </p:nvCxnSpPr>
        <p:spPr>
          <a:xfrm rot="10800000">
            <a:off x="6322565" y="1505114"/>
            <a:ext cx="0" cy="4703100"/>
          </a:xfrm>
          <a:prstGeom prst="straightConnector1">
            <a:avLst/>
          </a:prstGeom>
          <a:noFill/>
          <a:ln w="12700" cap="flat" cmpd="sng">
            <a:solidFill>
              <a:srgbClr val="98A4AE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25" name="Google Shape;1125;p223"/>
          <p:cNvCxnSpPr/>
          <p:nvPr/>
        </p:nvCxnSpPr>
        <p:spPr>
          <a:xfrm rot="10800000">
            <a:off x="8051203" y="1505114"/>
            <a:ext cx="0" cy="4703100"/>
          </a:xfrm>
          <a:prstGeom prst="straightConnector1">
            <a:avLst/>
          </a:prstGeom>
          <a:noFill/>
          <a:ln w="12700" cap="flat" cmpd="sng">
            <a:solidFill>
              <a:srgbClr val="98A4AE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26" name="Google Shape;1126;p223"/>
          <p:cNvCxnSpPr/>
          <p:nvPr/>
        </p:nvCxnSpPr>
        <p:spPr>
          <a:xfrm rot="10800000">
            <a:off x="10076063" y="1505114"/>
            <a:ext cx="0" cy="4703100"/>
          </a:xfrm>
          <a:prstGeom prst="straightConnector1">
            <a:avLst/>
          </a:prstGeom>
          <a:noFill/>
          <a:ln w="12700" cap="flat" cmpd="sng">
            <a:solidFill>
              <a:srgbClr val="98A4AE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127" name="Google Shape;1127;p223"/>
          <p:cNvGrpSpPr/>
          <p:nvPr/>
        </p:nvGrpSpPr>
        <p:grpSpPr>
          <a:xfrm>
            <a:off x="6425952" y="1509963"/>
            <a:ext cx="1459564" cy="4522253"/>
            <a:chOff x="4820491" y="1132500"/>
            <a:chExt cx="1094700" cy="3391775"/>
          </a:xfrm>
        </p:grpSpPr>
        <p:pic>
          <p:nvPicPr>
            <p:cNvPr id="1128" name="Google Shape;1128;p2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77043" y="4260506"/>
              <a:ext cx="781538" cy="263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9" name="Google Shape;1129;p2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3462" y="2224701"/>
              <a:ext cx="1028700" cy="211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0" name="Google Shape;1130;p2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23005" y="1708366"/>
              <a:ext cx="489614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1" name="Google Shape;1131;p2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39187" y="3193340"/>
              <a:ext cx="857250" cy="42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2" name="Google Shape;1132;p2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96325" y="3711949"/>
              <a:ext cx="942975" cy="254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3" name="Google Shape;1133;p223"/>
            <p:cNvSpPr/>
            <p:nvPr/>
          </p:nvSpPr>
          <p:spPr>
            <a:xfrm>
              <a:off x="4820491" y="1132500"/>
              <a:ext cx="10947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Technology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&amp; Software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4" name="Google Shape;1134;p2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4131" y="2668412"/>
              <a:ext cx="647363" cy="342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223"/>
          <p:cNvGrpSpPr/>
          <p:nvPr/>
        </p:nvGrpSpPr>
        <p:grpSpPr>
          <a:xfrm>
            <a:off x="707510" y="1509962"/>
            <a:ext cx="1371566" cy="4439718"/>
            <a:chOff x="530646" y="1132500"/>
            <a:chExt cx="1028700" cy="3329872"/>
          </a:xfrm>
        </p:grpSpPr>
        <p:pic>
          <p:nvPicPr>
            <p:cNvPr id="1136" name="Google Shape;1136;p22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0646" y="2661190"/>
              <a:ext cx="1028700" cy="29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7" name="Google Shape;1137;p223"/>
            <p:cNvPicPr preferRelativeResize="0"/>
            <p:nvPr/>
          </p:nvPicPr>
          <p:blipFill rotWithShape="1">
            <a:blip r:embed="rId11">
              <a:alphaModFix/>
            </a:blip>
            <a:srcRect l="21276" t="15763" r="21080" b="17667"/>
            <a:stretch/>
          </p:blipFill>
          <p:spPr>
            <a:xfrm>
              <a:off x="538740" y="3054587"/>
              <a:ext cx="932931" cy="566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8" name="Google Shape;1138;p22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64936" y="3827085"/>
              <a:ext cx="960120" cy="264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9" name="Google Shape;1139;p22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0646" y="2157358"/>
              <a:ext cx="1028700" cy="378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0" name="Google Shape;1140;p223"/>
            <p:cNvSpPr/>
            <p:nvPr/>
          </p:nvSpPr>
          <p:spPr>
            <a:xfrm>
              <a:off x="583177" y="1132500"/>
              <a:ext cx="9237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Financial 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Services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1" name="Google Shape;1141;p22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64936" y="1736153"/>
              <a:ext cx="960120" cy="274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2" name="Google Shape;1142;p22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30646" y="4297780"/>
              <a:ext cx="1028700" cy="1645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3" name="Google Shape;1143;p223"/>
          <p:cNvGrpSpPr/>
          <p:nvPr/>
        </p:nvGrpSpPr>
        <p:grpSpPr>
          <a:xfrm>
            <a:off x="4388535" y="1509962"/>
            <a:ext cx="1809705" cy="4490378"/>
            <a:chOff x="3261977" y="1132500"/>
            <a:chExt cx="1357313" cy="3367868"/>
          </a:xfrm>
        </p:grpSpPr>
        <p:pic>
          <p:nvPicPr>
            <p:cNvPr id="1144" name="Google Shape;1144;p22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75728" y="2615393"/>
              <a:ext cx="1129811" cy="527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p22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476319" y="4254608"/>
              <a:ext cx="928628" cy="24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" name="Google Shape;1146;p223"/>
            <p:cNvSpPr/>
            <p:nvPr/>
          </p:nvSpPr>
          <p:spPr>
            <a:xfrm>
              <a:off x="3442037" y="1132500"/>
              <a:ext cx="9972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Consumer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&amp; Retail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7" name="Google Shape;1147;p22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261977" y="2220472"/>
              <a:ext cx="1357313" cy="177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8" name="Google Shape;1148;p223"/>
            <p:cNvPicPr preferRelativeResize="0"/>
            <p:nvPr/>
          </p:nvPicPr>
          <p:blipFill rotWithShape="1">
            <a:blip r:embed="rId19">
              <a:alphaModFix amt="88000"/>
            </a:blip>
            <a:srcRect/>
            <a:stretch/>
          </p:blipFill>
          <p:spPr>
            <a:xfrm>
              <a:off x="3346908" y="3803075"/>
              <a:ext cx="1187450" cy="210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9" name="Google Shape;1149;p22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426283" y="1771871"/>
              <a:ext cx="1028700" cy="228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0" name="Google Shape;1150;p22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640596" y="3157757"/>
              <a:ext cx="600075" cy="4728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1" name="Google Shape;1151;p223"/>
          <p:cNvGrpSpPr/>
          <p:nvPr/>
        </p:nvGrpSpPr>
        <p:grpSpPr>
          <a:xfrm>
            <a:off x="8113150" y="1509963"/>
            <a:ext cx="1904752" cy="4569943"/>
            <a:chOff x="6103595" y="1132500"/>
            <a:chExt cx="1428600" cy="3427543"/>
          </a:xfrm>
        </p:grpSpPr>
        <p:pic>
          <p:nvPicPr>
            <p:cNvPr id="1152" name="Google Shape;1152;p223"/>
            <p:cNvPicPr preferRelativeResize="0"/>
            <p:nvPr/>
          </p:nvPicPr>
          <p:blipFill rotWithShape="1">
            <a:blip r:embed="rId22">
              <a:alphaModFix/>
            </a:blip>
            <a:srcRect l="8461" t="18701" r="7093" b="19638"/>
            <a:stretch/>
          </p:blipFill>
          <p:spPr>
            <a:xfrm>
              <a:off x="6266519" y="2694192"/>
              <a:ext cx="1120928" cy="370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3" name="Google Shape;1153;p22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292628" y="1657914"/>
              <a:ext cx="1050681" cy="42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4" name="Google Shape;1154;p22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487706" y="3330278"/>
              <a:ext cx="660524" cy="264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5" name="Google Shape;1155;p22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311344" y="2259982"/>
              <a:ext cx="1013249" cy="241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6" name="Google Shape;1156;p223"/>
            <p:cNvSpPr/>
            <p:nvPr/>
          </p:nvSpPr>
          <p:spPr>
            <a:xfrm>
              <a:off x="6103595" y="1132500"/>
              <a:ext cx="14286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Business Services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&amp; Insurance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7" name="Google Shape;1157;p22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303618" y="4329333"/>
              <a:ext cx="1028700" cy="230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22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303618" y="3860227"/>
              <a:ext cx="1028700" cy="126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9" name="Google Shape;1159;p223"/>
          <p:cNvGrpSpPr/>
          <p:nvPr/>
        </p:nvGrpSpPr>
        <p:grpSpPr>
          <a:xfrm>
            <a:off x="10245814" y="1509963"/>
            <a:ext cx="1485862" cy="4593409"/>
            <a:chOff x="7684552" y="1132500"/>
            <a:chExt cx="1114425" cy="3445143"/>
          </a:xfrm>
        </p:grpSpPr>
        <p:pic>
          <p:nvPicPr>
            <p:cNvPr id="1160" name="Google Shape;1160;p223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815337" y="1772671"/>
              <a:ext cx="852854" cy="285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1" name="Google Shape;1161;p223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7707397" y="2240039"/>
              <a:ext cx="1068735" cy="302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2" name="Google Shape;1162;p22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7696641" y="3681085"/>
              <a:ext cx="1090246" cy="363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3" name="Google Shape;1163;p22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7881280" y="3054586"/>
              <a:ext cx="720969" cy="540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4" name="Google Shape;1164;p22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7727414" y="2742184"/>
              <a:ext cx="1028700" cy="179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5" name="Google Shape;1165;p223"/>
            <p:cNvSpPr/>
            <p:nvPr/>
          </p:nvSpPr>
          <p:spPr>
            <a:xfrm>
              <a:off x="7845009" y="1132500"/>
              <a:ext cx="793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Travel &amp; 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Logistics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6" name="Google Shape;1166;p22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7684552" y="4145977"/>
              <a:ext cx="1114425" cy="4316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223"/>
          <p:cNvGrpSpPr/>
          <p:nvPr/>
        </p:nvGrpSpPr>
        <p:grpSpPr>
          <a:xfrm>
            <a:off x="2306788" y="1509963"/>
            <a:ext cx="1853954" cy="4465970"/>
            <a:chOff x="1749786" y="1132500"/>
            <a:chExt cx="1390500" cy="3349561"/>
          </a:xfrm>
        </p:grpSpPr>
        <p:pic>
          <p:nvPicPr>
            <p:cNvPr id="1168" name="Google Shape;1168;p223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2170307" y="2694192"/>
              <a:ext cx="549519" cy="26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9" name="Google Shape;1169;p223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873566" y="3609186"/>
              <a:ext cx="1143000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0" name="Google Shape;1170;p223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1999635" y="3254928"/>
              <a:ext cx="890862" cy="280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1" name="Google Shape;1171;p223"/>
            <p:cNvSpPr/>
            <p:nvPr/>
          </p:nvSpPr>
          <p:spPr>
            <a:xfrm>
              <a:off x="1749786" y="1132500"/>
              <a:ext cx="13905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Communications</a:t>
              </a:r>
              <a:endParaRPr/>
            </a:p>
            <a:p>
              <a:pPr marL="0" marR="0" lvl="0" indent="0" algn="ct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1467" b="1">
                  <a:solidFill>
                    <a:srgbClr val="0285BD"/>
                  </a:solidFill>
                  <a:latin typeface="Calibri"/>
                  <a:ea typeface="Calibri"/>
                  <a:cs typeface="Calibri"/>
                  <a:sym typeface="Calibri"/>
                </a:rPr>
                <a:t>&amp; Entertainment</a:t>
              </a:r>
              <a:endParaRPr sz="1467" b="1">
                <a:solidFill>
                  <a:srgbClr val="0285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2" name="Google Shape;1172;p223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1930716" y="2182040"/>
              <a:ext cx="1028700" cy="228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p223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1930716" y="1754012"/>
              <a:ext cx="1028700" cy="266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4" name="Google Shape;1174;p223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1930716" y="4267421"/>
              <a:ext cx="1028700" cy="214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5" name="Google Shape;1175;p223"/>
          <p:cNvSpPr txBox="1"/>
          <p:nvPr/>
        </p:nvSpPr>
        <p:spPr>
          <a:xfrm>
            <a:off x="495302" y="531835"/>
            <a:ext cx="109728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US" sz="3600" b="0" i="0">
                <a:solidFill>
                  <a:srgbClr val="005073"/>
                </a:solidFill>
                <a:latin typeface="Arial"/>
                <a:ea typeface="Arial"/>
                <a:cs typeface="Arial"/>
                <a:sym typeface="Arial"/>
              </a:rPr>
              <a:t>Every Company is a Software Company</a:t>
            </a:r>
            <a:br>
              <a:rPr lang="en-US" sz="3600" b="0" i="0">
                <a:solidFill>
                  <a:srgbClr val="00507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solidFill>
                  <a:srgbClr val="005073"/>
                </a:solidFill>
              </a:rPr>
              <a:t>T</a:t>
            </a:r>
            <a:r>
              <a:rPr lang="en-US" sz="2400" b="0" i="1">
                <a:solidFill>
                  <a:srgbClr val="005073"/>
                </a:solidFill>
                <a:latin typeface="Arial"/>
                <a:ea typeface="Arial"/>
                <a:cs typeface="Arial"/>
                <a:sym typeface="Arial"/>
              </a:rPr>
              <a:t>he World’s Leading Enterprises Use AppDynamics Today</a:t>
            </a:r>
            <a:endParaRPr sz="2400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C00CE0-F78B-7F4C-A165-76F7FBA8D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9000"/>
          </a:blip>
          <a:srcRect l="-1" t="4481" r="4973" b="3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B5BD8-3856-2D4E-8CAC-8981614C7494}"/>
              </a:ext>
            </a:extLst>
          </p:cNvPr>
          <p:cNvGrpSpPr/>
          <p:nvPr/>
        </p:nvGrpSpPr>
        <p:grpSpPr>
          <a:xfrm>
            <a:off x="982208" y="-1"/>
            <a:ext cx="10045335" cy="3885411"/>
            <a:chOff x="1084215" y="-1"/>
            <a:chExt cx="10045335" cy="3885411"/>
          </a:xfrm>
        </p:grpSpPr>
        <p:sp>
          <p:nvSpPr>
            <p:cNvPr id="49" name="Rounded Rectangle 48"/>
            <p:cNvSpPr/>
            <p:nvPr/>
          </p:nvSpPr>
          <p:spPr>
            <a:xfrm flipH="1">
              <a:off x="1084216" y="-1"/>
              <a:ext cx="10045334" cy="3885411"/>
            </a:xfrm>
            <a:prstGeom prst="roundRect">
              <a:avLst>
                <a:gd name="adj" fmla="val 971"/>
              </a:avLst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solidFill>
                    <a:srgbClr val="4E3EB1"/>
                  </a:solidFill>
                </a:ln>
                <a:solidFill>
                  <a:srgbClr val="19202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3D2D2530-C0D4-D347-B45F-2F0C9DAE4ECF}"/>
                </a:ext>
              </a:extLst>
            </p:cNvPr>
            <p:cNvSpPr txBox="1">
              <a:spLocks/>
            </p:cNvSpPr>
            <p:nvPr/>
          </p:nvSpPr>
          <p:spPr>
            <a:xfrm>
              <a:off x="1084215" y="2012515"/>
              <a:ext cx="3199919" cy="4001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Move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8CBF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Fast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F79443-40CE-9C4B-97D6-4FA0799F302C}"/>
                </a:ext>
              </a:extLst>
            </p:cNvPr>
            <p:cNvSpPr txBox="1"/>
            <p:nvPr/>
          </p:nvSpPr>
          <p:spPr>
            <a:xfrm>
              <a:off x="1787571" y="2681381"/>
              <a:ext cx="179320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Auto-discover and Map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Manual Configuration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Baseline Every Metric</a:t>
              </a:r>
            </a:p>
          </p:txBody>
        </p:sp>
        <p:sp>
          <p:nvSpPr>
            <p:cNvPr id="51" name="Text Placeholder 3">
              <a:extLst>
                <a:ext uri="{FF2B5EF4-FFF2-40B4-BE49-F238E27FC236}">
                  <a16:creationId xmlns:a16="http://schemas.microsoft.com/office/drawing/2014/main" id="{8A3F0E0C-4DAF-7344-B73D-9041F8455DBE}"/>
                </a:ext>
              </a:extLst>
            </p:cNvPr>
            <p:cNvSpPr txBox="1">
              <a:spLocks/>
            </p:cNvSpPr>
            <p:nvPr/>
          </p:nvSpPr>
          <p:spPr>
            <a:xfrm>
              <a:off x="4854327" y="2012515"/>
              <a:ext cx="2582946" cy="4001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CB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Follow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Everything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682E16-04B8-C943-89CE-5E04D937D527}"/>
                </a:ext>
              </a:extLst>
            </p:cNvPr>
            <p:cNvSpPr txBox="1"/>
            <p:nvPr/>
          </p:nvSpPr>
          <p:spPr>
            <a:xfrm>
              <a:off x="5380735" y="2681381"/>
              <a:ext cx="153013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Production Monitoring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 Overhead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All User </a:t>
              </a:r>
              <a:r>
                <a:rPr lang="en-US" sz="1050" dirty="0">
                  <a:solidFill>
                    <a:srgbClr val="535960">
                      <a:lumMod val="75000"/>
                    </a:srgbClr>
                  </a:solidFill>
                  <a:latin typeface="Arial"/>
                </a:rPr>
                <a:t>T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ransactions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6161F24C-DB42-DB42-89A8-A63D728F7800}"/>
                </a:ext>
              </a:extLst>
            </p:cNvPr>
            <p:cNvSpPr txBox="1">
              <a:spLocks/>
            </p:cNvSpPr>
            <p:nvPr/>
          </p:nvSpPr>
          <p:spPr>
            <a:xfrm>
              <a:off x="8282285" y="1812459"/>
              <a:ext cx="2582946" cy="600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E3EB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Focus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 What Matters Most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B3D9C1-B957-3349-B7A2-452EA6D42764}"/>
                </a:ext>
              </a:extLst>
            </p:cNvPr>
            <p:cNvSpPr txBox="1"/>
            <p:nvPr/>
          </p:nvSpPr>
          <p:spPr>
            <a:xfrm>
              <a:off x="8808693" y="2681381"/>
              <a:ext cx="153013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Unified Platform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One Consistent 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3596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3596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Real-time Context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1EC8277-A872-9044-86C5-DE00C766A479}"/>
                </a:ext>
              </a:extLst>
            </p:cNvPr>
            <p:cNvCxnSpPr>
              <a:cxnSpLocks/>
            </p:cNvCxnSpPr>
            <p:nvPr/>
          </p:nvCxnSpPr>
          <p:spPr>
            <a:xfrm>
              <a:off x="4284134" y="1934137"/>
              <a:ext cx="0" cy="1752992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4A5DB9-E634-864A-9EB9-BA9CC0D04616}"/>
                </a:ext>
              </a:extLst>
            </p:cNvPr>
            <p:cNvCxnSpPr>
              <a:cxnSpLocks/>
            </p:cNvCxnSpPr>
            <p:nvPr/>
          </p:nvCxnSpPr>
          <p:spPr>
            <a:xfrm>
              <a:off x="8007048" y="1934137"/>
              <a:ext cx="0" cy="1752992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7045D-4FE9-BD49-B5F9-EC0849087458}"/>
              </a:ext>
            </a:extLst>
          </p:cNvPr>
          <p:cNvSpPr/>
          <p:nvPr/>
        </p:nvSpPr>
        <p:spPr>
          <a:xfrm>
            <a:off x="0" y="6006977"/>
            <a:ext cx="12192000" cy="85102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DD92092-99A4-CE45-B703-ABF3795BC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008" y="6218355"/>
            <a:ext cx="3493736" cy="417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4B1EEA-393C-6D4C-9943-C32BD2F0383C}"/>
              </a:ext>
            </a:extLst>
          </p:cNvPr>
          <p:cNvGrpSpPr/>
          <p:nvPr/>
        </p:nvGrpSpPr>
        <p:grpSpPr>
          <a:xfrm>
            <a:off x="3580326" y="339862"/>
            <a:ext cx="1196237" cy="1239171"/>
            <a:chOff x="3580326" y="339862"/>
            <a:chExt cx="1196237" cy="1239171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DE206A5E-A08E-F84B-B35B-FAD92D916CEF}"/>
                </a:ext>
              </a:extLst>
            </p:cNvPr>
            <p:cNvSpPr txBox="1">
              <a:spLocks/>
            </p:cNvSpPr>
            <p:nvPr/>
          </p:nvSpPr>
          <p:spPr>
            <a:xfrm>
              <a:off x="3580326" y="1216409"/>
              <a:ext cx="1196237" cy="3626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202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FBDD495-78D2-F345-91AA-0BA739DD7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6261" y="339862"/>
              <a:ext cx="744367" cy="7051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616F72-AE60-9243-9B86-37504F20CB98}"/>
              </a:ext>
            </a:extLst>
          </p:cNvPr>
          <p:cNvGrpSpPr/>
          <p:nvPr/>
        </p:nvGrpSpPr>
        <p:grpSpPr>
          <a:xfrm>
            <a:off x="6896733" y="339863"/>
            <a:ext cx="2013870" cy="1225786"/>
            <a:chOff x="6896733" y="339863"/>
            <a:chExt cx="2013870" cy="1225786"/>
          </a:xfrm>
        </p:grpSpPr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28BC6941-F0EC-A946-8DFA-FC79996D6195}"/>
                </a:ext>
              </a:extLst>
            </p:cNvPr>
            <p:cNvSpPr txBox="1">
              <a:spLocks/>
            </p:cNvSpPr>
            <p:nvPr/>
          </p:nvSpPr>
          <p:spPr>
            <a:xfrm>
              <a:off x="6896733" y="1207218"/>
              <a:ext cx="2013870" cy="3584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Business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202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194484D-C456-6B4F-991A-F0DC1F4C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700" y="339863"/>
              <a:ext cx="759937" cy="698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1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5301 L 2.08333E-6 -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94846" y="733434"/>
            <a:ext cx="6854686" cy="1108274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bg1">
                    <a:lumMod val="10000"/>
                  </a:schemeClr>
                </a:solidFill>
              </a:rPr>
              <a:t>Alkalmazások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, a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</a:rPr>
              <a:t>vállalat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</a:rPr>
              <a:t>arca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</a:rPr>
              <a:t>ügyfelei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</a:rPr>
              <a:t>felé</a:t>
            </a:r>
            <a:br>
              <a:rPr lang="en-US" sz="26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34FD98-D08F-2D4A-A9DE-1587F1B67F87}"/>
              </a:ext>
            </a:extLst>
          </p:cNvPr>
          <p:cNvSpPr/>
          <p:nvPr/>
        </p:nvSpPr>
        <p:spPr>
          <a:xfrm>
            <a:off x="710776" y="1713332"/>
            <a:ext cx="725213" cy="725212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52400" dist="50800" dir="6480000" sx="93000" sy="93000" algn="ctr" rotWithShape="0">
              <a:srgbClr val="000000">
                <a:alpha val="3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19A3FC6-3136-8145-B2CF-188D0D7260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85" y="1856244"/>
            <a:ext cx="459195" cy="45919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642CF51-1509-D146-AA25-68EA25CF213F}"/>
              </a:ext>
            </a:extLst>
          </p:cNvPr>
          <p:cNvSpPr/>
          <p:nvPr/>
        </p:nvSpPr>
        <p:spPr>
          <a:xfrm>
            <a:off x="1820147" y="1713332"/>
            <a:ext cx="725213" cy="725212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52400" dist="50800" dir="6480000" sx="93000" sy="93000" algn="ctr" rotWithShape="0">
              <a:srgbClr val="000000">
                <a:alpha val="3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FAF6BE5-7642-284D-A080-B0C2B39873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119" y="1826844"/>
            <a:ext cx="475270" cy="47527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2FC7281-6174-3149-B6D3-5ED773A1DBF4}"/>
              </a:ext>
            </a:extLst>
          </p:cNvPr>
          <p:cNvSpPr/>
          <p:nvPr/>
        </p:nvSpPr>
        <p:spPr>
          <a:xfrm>
            <a:off x="2918702" y="1713332"/>
            <a:ext cx="725213" cy="725212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52400" dist="50800" dir="6480000" sx="93000" sy="93000" algn="ctr" rotWithShape="0">
              <a:srgbClr val="000000">
                <a:alpha val="3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A9C3E08-EED8-334F-A024-DE90C78199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060" y="1976747"/>
            <a:ext cx="647730" cy="26601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726899C-DE7D-474A-B8FD-BE98A639C1F2}"/>
              </a:ext>
            </a:extLst>
          </p:cNvPr>
          <p:cNvSpPr/>
          <p:nvPr/>
        </p:nvSpPr>
        <p:spPr>
          <a:xfrm>
            <a:off x="4017257" y="1713332"/>
            <a:ext cx="725213" cy="725212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52400" dist="50800" dir="6480000" sx="93000" sy="93000" algn="ctr" rotWithShape="0">
              <a:srgbClr val="000000">
                <a:alpha val="32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B956C4-EA86-9E4A-9D11-681B380208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381" y="1866491"/>
            <a:ext cx="514963" cy="3347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08C2D-341D-2447-8879-ADB8CE55C11D}"/>
              </a:ext>
            </a:extLst>
          </p:cNvPr>
          <p:cNvGrpSpPr/>
          <p:nvPr/>
        </p:nvGrpSpPr>
        <p:grpSpPr>
          <a:xfrm>
            <a:off x="2918702" y="4132532"/>
            <a:ext cx="725213" cy="725212"/>
            <a:chOff x="2918702" y="4132532"/>
            <a:chExt cx="725213" cy="72521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819CB-29B8-1E41-A921-50DCF481E296}"/>
                </a:ext>
              </a:extLst>
            </p:cNvPr>
            <p:cNvSpPr/>
            <p:nvPr/>
          </p:nvSpPr>
          <p:spPr>
            <a:xfrm>
              <a:off x="2918702" y="4132532"/>
              <a:ext cx="725213" cy="725212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152400" dist="50800" dir="6480000" sx="93000" sy="93000" algn="ctr" rotWithShape="0">
                <a:srgbClr val="000000">
                  <a:alpha val="32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5" name="Picture 4" descr="https://fortunedotcom.files.wordpress.com/2016/02/rex.png">
              <a:extLst>
                <a:ext uri="{FF2B5EF4-FFF2-40B4-BE49-F238E27FC236}">
                  <a16:creationId xmlns:a16="http://schemas.microsoft.com/office/drawing/2014/main" id="{6AD77447-E2BE-0E47-BE60-8905BB15C8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16645" y="4232111"/>
              <a:ext cx="522956" cy="526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F75661-BBC9-4347-AF6A-5F5F4413CAF9}"/>
              </a:ext>
            </a:extLst>
          </p:cNvPr>
          <p:cNvGrpSpPr/>
          <p:nvPr/>
        </p:nvGrpSpPr>
        <p:grpSpPr>
          <a:xfrm>
            <a:off x="1820147" y="4132532"/>
            <a:ext cx="725213" cy="725212"/>
            <a:chOff x="1820147" y="4132532"/>
            <a:chExt cx="725213" cy="72521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D39E1DC-83CF-674D-AB44-4B011C865175}"/>
                </a:ext>
              </a:extLst>
            </p:cNvPr>
            <p:cNvSpPr/>
            <p:nvPr/>
          </p:nvSpPr>
          <p:spPr>
            <a:xfrm>
              <a:off x="1820147" y="4132532"/>
              <a:ext cx="725213" cy="725212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152400" dist="50800" dir="6480000" sx="93000" sy="93000" algn="ctr" rotWithShape="0">
                <a:srgbClr val="000000">
                  <a:alpha val="32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7" name="Picture 46" descr="Image result for facebook logo png">
              <a:extLst>
                <a:ext uri="{FF2B5EF4-FFF2-40B4-BE49-F238E27FC236}">
                  <a16:creationId xmlns:a16="http://schemas.microsoft.com/office/drawing/2014/main" id="{C42C870D-0C1F-D24F-9D0C-F7EAD8548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98" y="4241751"/>
              <a:ext cx="507586" cy="5075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EA740-0DC7-0341-9932-109329F23E72}"/>
              </a:ext>
            </a:extLst>
          </p:cNvPr>
          <p:cNvGrpSpPr/>
          <p:nvPr/>
        </p:nvGrpSpPr>
        <p:grpSpPr>
          <a:xfrm>
            <a:off x="710776" y="4132532"/>
            <a:ext cx="725213" cy="725212"/>
            <a:chOff x="710776" y="4132532"/>
            <a:chExt cx="725213" cy="72521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E5819B-FC77-A24C-AEEA-28FF92ADB6BF}"/>
                </a:ext>
              </a:extLst>
            </p:cNvPr>
            <p:cNvSpPr/>
            <p:nvPr/>
          </p:nvSpPr>
          <p:spPr>
            <a:xfrm>
              <a:off x="710776" y="4132532"/>
              <a:ext cx="725213" cy="725212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152400" dist="50800" dir="6480000" sx="93000" sy="93000" algn="ctr" rotWithShape="0">
                <a:srgbClr val="000000">
                  <a:alpha val="32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51" name="Picture 2" descr="https://www.seeklogo.net/wp-content/uploads/2015/09/google-favicon-vector-400x400.png">
              <a:extLst>
                <a:ext uri="{FF2B5EF4-FFF2-40B4-BE49-F238E27FC236}">
                  <a16:creationId xmlns:a16="http://schemas.microsoft.com/office/drawing/2014/main" id="{B7D40EA1-84E4-6445-B78B-B706515B2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42" y="4216113"/>
              <a:ext cx="558863" cy="5588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645BC38A-DEC2-A444-A69F-3EE2853070A8}"/>
              </a:ext>
            </a:extLst>
          </p:cNvPr>
          <p:cNvSpPr txBox="1">
            <a:spLocks/>
          </p:cNvSpPr>
          <p:nvPr/>
        </p:nvSpPr>
        <p:spPr>
          <a:xfrm>
            <a:off x="594846" y="3232302"/>
            <a:ext cx="5195095" cy="8743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Char char="•"/>
              <a:defRPr sz="1800" b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 kern="120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/>
              <a:buChar char="•"/>
              <a:defRPr sz="1800" b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Char char="•"/>
              <a:defRPr sz="1800" b="0" i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Char char="•"/>
              <a:defRPr sz="1800" b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Hogy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állunk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meglevő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szolgáltatásokhoz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viszonyítva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921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C108D4-020F-6742-8F8F-23DC2158C844}"/>
              </a:ext>
            </a:extLst>
          </p:cNvPr>
          <p:cNvCxnSpPr/>
          <p:nvPr/>
        </p:nvCxnSpPr>
        <p:spPr>
          <a:xfrm flipV="1">
            <a:off x="672748" y="2836001"/>
            <a:ext cx="4944348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3755" y="697086"/>
            <a:ext cx="6155018" cy="124374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Meg </a:t>
            </a:r>
            <a:r>
              <a:rPr lang="en-US" dirty="0" err="1">
                <a:solidFill>
                  <a:schemeClr val="tx1"/>
                </a:solidFill>
              </a:rPr>
              <a:t>kell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tanulni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alkalmazkodni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ügyfeleink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ígényeihez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kiszolgálásához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1891" y="1940828"/>
            <a:ext cx="4254186" cy="4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Every Business is a Software Business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11739" y="3256881"/>
            <a:ext cx="4272262" cy="14682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4E3EB1"/>
                </a:solidFill>
                <a:ea typeface="Arial"/>
                <a:cs typeface="Arial"/>
                <a:sym typeface="Arial"/>
              </a:rPr>
              <a:t>Do you know what our busiest bank branch is in the UK? It’s our mobile app on the 7:15 am train to Paddington.</a:t>
            </a:r>
            <a:endParaRPr lang="en-US" sz="2200" i="1" dirty="0">
              <a:solidFill>
                <a:srgbClr val="4E3EB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3" y="3066677"/>
            <a:ext cx="220175" cy="220175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83432" y="4731698"/>
            <a:ext cx="3792645" cy="2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8333AC-6007-9A4A-A901-8DD70B5060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5" y="4971311"/>
            <a:ext cx="886877" cy="2919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2643">
            <a:extLst>
              <a:ext uri="{FF2B5EF4-FFF2-40B4-BE49-F238E27FC236}">
                <a16:creationId xmlns:a16="http://schemas.microsoft.com/office/drawing/2014/main" id="{332C7DBA-B3F4-FA46-A286-B856CC2C780F}"/>
              </a:ext>
            </a:extLst>
          </p:cNvPr>
          <p:cNvSpPr/>
          <p:nvPr/>
        </p:nvSpPr>
        <p:spPr>
          <a:xfrm>
            <a:off x="-20293" y="-1703"/>
            <a:ext cx="12190180" cy="6868755"/>
          </a:xfrm>
          <a:prstGeom prst="rect">
            <a:avLst/>
          </a:prstGeom>
          <a:blipFill rotWithShape="1">
            <a:blip r:embed="rId3" cstate="print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15446"/>
            </a:stretch>
          </a:blip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1873203" y="1168019"/>
            <a:ext cx="10370172" cy="47898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766" y="2833804"/>
            <a:ext cx="4360025" cy="167853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67" tIns="60933" rIns="121867" bIns="60933" rtlCol="0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ALKALMAZÁSOK </a:t>
            </a:r>
            <a:r>
              <a:rPr lang="en" sz="3600" dirty="0" err="1"/>
              <a:t>számossága</a:t>
            </a:r>
            <a:r>
              <a:rPr lang="en" sz="3600" dirty="0"/>
              <a:t> </a:t>
            </a:r>
            <a:r>
              <a:rPr lang="en" sz="3600" dirty="0" err="1"/>
              <a:t>és</a:t>
            </a:r>
            <a:r>
              <a:rPr lang="en" sz="3600" dirty="0"/>
              <a:t> </a:t>
            </a:r>
            <a:r>
              <a:rPr lang="en" sz="3600" dirty="0" err="1"/>
              <a:t>komlexitása</a:t>
            </a:r>
            <a:r>
              <a:rPr lang="en" sz="3600" dirty="0"/>
              <a:t> </a:t>
            </a:r>
            <a:r>
              <a:rPr lang="en" sz="3600" dirty="0" err="1"/>
              <a:t>robbanásszerűen</a:t>
            </a:r>
            <a:r>
              <a:rPr lang="en" sz="3600" dirty="0"/>
              <a:t> </a:t>
            </a:r>
            <a:r>
              <a:rPr lang="en" sz="3600" dirty="0" err="1"/>
              <a:t>növekszik</a:t>
            </a:r>
            <a:r>
              <a:rPr lang="en" sz="3600" dirty="0"/>
              <a:t>.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583688" y="1121364"/>
            <a:ext cx="11127317" cy="480952"/>
          </a:xfrm>
          <a:prstGeom prst="rect">
            <a:avLst/>
          </a:prstGeom>
          <a:noFill/>
          <a:ln>
            <a:noFill/>
          </a:ln>
        </p:spPr>
        <p:txBody>
          <a:bodyPr wrap="square" lIns="121867" tIns="60933" rIns="121867" bIns="60933" anchor="ctr" anchorCtr="0">
            <a:noAutofit/>
          </a:bodyPr>
          <a:lstStyle/>
          <a:p>
            <a:pPr>
              <a:lnSpc>
                <a:spcPct val="80000"/>
              </a:lnSpc>
            </a:pPr>
            <a:endParaRPr sz="2133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9847787" y="3951037"/>
            <a:ext cx="16184" cy="14835"/>
          </a:xfrm>
          <a:prstGeom prst="ellipse">
            <a:avLst/>
          </a:prstGeom>
          <a:solidFill>
            <a:srgbClr val="CACACA"/>
          </a:solidFill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indent="-152396">
              <a:buClr>
                <a:srgbClr val="000000"/>
              </a:buClr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9873187" y="3951037"/>
            <a:ext cx="16184" cy="14835"/>
          </a:xfrm>
          <a:prstGeom prst="ellipse">
            <a:avLst/>
          </a:prstGeom>
          <a:solidFill>
            <a:srgbClr val="CACACA"/>
          </a:solidFill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indent="-152396">
              <a:buClr>
                <a:srgbClr val="000000"/>
              </a:buClr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9898587" y="3951037"/>
            <a:ext cx="16184" cy="14835"/>
          </a:xfrm>
          <a:prstGeom prst="ellipse">
            <a:avLst/>
          </a:prstGeom>
          <a:solidFill>
            <a:srgbClr val="CACACA"/>
          </a:solidFill>
          <a:ln>
            <a:noFill/>
          </a:ln>
        </p:spPr>
        <p:txBody>
          <a:bodyPr wrap="square" lIns="60933" tIns="60933" rIns="60933" bIns="60933" anchor="t" anchorCtr="0">
            <a:noAutofit/>
          </a:bodyPr>
          <a:lstStyle/>
          <a:p>
            <a:pPr indent="-152396">
              <a:buClr>
                <a:srgbClr val="000000"/>
              </a:buClr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" name="Shape 681"/>
          <p:cNvGrpSpPr/>
          <p:nvPr/>
        </p:nvGrpSpPr>
        <p:grpSpPr>
          <a:xfrm>
            <a:off x="-67842" y="5973680"/>
            <a:ext cx="12237729" cy="1375503"/>
            <a:chOff x="0" y="4403725"/>
            <a:chExt cx="9164601" cy="1031627"/>
          </a:xfrm>
        </p:grpSpPr>
        <p:sp>
          <p:nvSpPr>
            <p:cNvPr id="682" name="Shape 682"/>
            <p:cNvSpPr/>
            <p:nvPr/>
          </p:nvSpPr>
          <p:spPr>
            <a:xfrm>
              <a:off x="0" y="4403725"/>
              <a:ext cx="9144000" cy="731399"/>
            </a:xfrm>
            <a:prstGeom prst="rect">
              <a:avLst/>
            </a:prstGeom>
            <a:gradFill>
              <a:gsLst>
                <a:gs pos="0">
                  <a:srgbClr val="EDEDED"/>
                </a:gs>
                <a:gs pos="100000">
                  <a:srgbClr val="F2F2F2"/>
                </a:gs>
              </a:gsLst>
              <a:lin ang="5400012" scaled="0"/>
            </a:gradFill>
            <a:ln>
              <a:noFill/>
            </a:ln>
          </p:spPr>
          <p:txBody>
            <a:bodyPr wrap="square" lIns="60933" tIns="60933" rIns="60933" bIns="60933" anchor="ctr" anchorCtr="0">
              <a:noAutofit/>
            </a:bodyPr>
            <a:lstStyle/>
            <a:p>
              <a:pPr indent="-152396">
                <a:buClr>
                  <a:srgbClr val="000000"/>
                </a:buClr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3" name="Shape 68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01" y="4428474"/>
              <a:ext cx="9145500" cy="1006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Shape 68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400000" flipH="1">
              <a:off x="4538925" y="-135197"/>
              <a:ext cx="45579" cy="9123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5" name="Shape 685"/>
          <p:cNvSpPr txBox="1"/>
          <p:nvPr/>
        </p:nvSpPr>
        <p:spPr>
          <a:xfrm>
            <a:off x="11552572" y="6703925"/>
            <a:ext cx="233029" cy="220752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667">
                <a:solidFill>
                  <a:srgbClr val="C8CACE"/>
                </a:solidFill>
                <a:latin typeface="Arial"/>
                <a:ea typeface="Arial"/>
                <a:cs typeface="Arial"/>
                <a:sym typeface="Arial"/>
              </a:rPr>
              <a:pPr algn="r">
                <a:buSzPct val="25000"/>
              </a:pPr>
              <a:t>4</a:t>
            </a:fld>
            <a:endParaRPr lang="en" sz="667">
              <a:solidFill>
                <a:srgbClr val="C8CA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2082042" y="6218046"/>
            <a:ext cx="2069924" cy="395801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ctr" anchorCtr="0">
            <a:noAutofit/>
          </a:bodyPr>
          <a:lstStyle/>
          <a:p>
            <a:pPr indent="-25399"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Nagyobb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komplexitás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99"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Több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komponens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8400534" y="6257851"/>
            <a:ext cx="2515559" cy="272956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ctr" anchorCtr="0">
            <a:noAutofit/>
          </a:bodyPr>
          <a:lstStyle/>
          <a:p>
            <a:pPr indent="-25399">
              <a:buClr>
                <a:srgbClr val="FFFFFF"/>
              </a:buClr>
              <a:buSzPct val="25000"/>
            </a:pP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hu-HU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ors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fejlesztés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99"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Rövidebb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életciklusok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1775406" y="6273269"/>
            <a:ext cx="244097" cy="244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indent="-16933" algn="ctr">
              <a:buClr>
                <a:srgbClr val="FFFFFF"/>
              </a:buClr>
              <a:buSzPct val="25000"/>
            </a:pPr>
            <a:r>
              <a:rPr lang="en" sz="10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89" name="Shape 689"/>
          <p:cNvSpPr/>
          <p:nvPr/>
        </p:nvSpPr>
        <p:spPr>
          <a:xfrm>
            <a:off x="5420866" y="6290878"/>
            <a:ext cx="2069924" cy="174383"/>
          </a:xfrm>
          <a:prstGeom prst="rect">
            <a:avLst/>
          </a:prstGeom>
          <a:noFill/>
          <a:ln>
            <a:noFill/>
          </a:ln>
        </p:spPr>
        <p:txBody>
          <a:bodyPr wrap="square" lIns="60933" tIns="60933" rIns="60933" bIns="60933" anchor="ctr" anchorCtr="0">
            <a:noAutofit/>
          </a:bodyPr>
          <a:lstStyle/>
          <a:p>
            <a:pPr indent="-25399"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Több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függőség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99"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Nagyonn</a:t>
            </a:r>
            <a:r>
              <a:rPr lang="en" sz="1600" dirty="0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rgbClr val="3F5364"/>
                </a:solidFill>
                <a:latin typeface="Arial"/>
                <a:ea typeface="Arial"/>
                <a:cs typeface="Arial"/>
                <a:sym typeface="Arial"/>
              </a:rPr>
              <a:t>kitettség</a:t>
            </a:r>
            <a:endParaRPr lang="en" sz="1600" dirty="0">
              <a:solidFill>
                <a:srgbClr val="3F53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5107613" y="6256021"/>
            <a:ext cx="244097" cy="244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indent="-16933" algn="ctr">
              <a:buClr>
                <a:srgbClr val="FFFFFF"/>
              </a:buClr>
              <a:buSzPct val="25000"/>
            </a:pPr>
            <a:r>
              <a:rPr lang="en" sz="10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91" name="Shape 691"/>
          <p:cNvSpPr/>
          <p:nvPr/>
        </p:nvSpPr>
        <p:spPr>
          <a:xfrm>
            <a:off x="8117885" y="6256021"/>
            <a:ext cx="244097" cy="244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indent="-16933" algn="ctr">
              <a:buClr>
                <a:srgbClr val="FFFFFF"/>
              </a:buClr>
              <a:buSzPct val="25000"/>
            </a:pPr>
            <a:r>
              <a:rPr lang="en" sz="10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pSp>
        <p:nvGrpSpPr>
          <p:cNvPr id="692" name="Shape 692"/>
          <p:cNvGrpSpPr/>
          <p:nvPr/>
        </p:nvGrpSpPr>
        <p:grpSpPr>
          <a:xfrm>
            <a:off x="6683025" y="1162125"/>
            <a:ext cx="5520143" cy="2213991"/>
            <a:chOff x="5012268" y="871592"/>
            <a:chExt cx="4140107" cy="1660493"/>
          </a:xfrm>
        </p:grpSpPr>
        <p:grpSp>
          <p:nvGrpSpPr>
            <p:cNvPr id="693" name="Shape 693"/>
            <p:cNvGrpSpPr/>
            <p:nvPr/>
          </p:nvGrpSpPr>
          <p:grpSpPr>
            <a:xfrm>
              <a:off x="5012268" y="871592"/>
              <a:ext cx="4140107" cy="1660493"/>
              <a:chOff x="5012268" y="871592"/>
              <a:chExt cx="4140107" cy="1660493"/>
            </a:xfrm>
          </p:grpSpPr>
          <p:pic>
            <p:nvPicPr>
              <p:cNvPr id="694" name="Shape 694"/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12268" y="871592"/>
                <a:ext cx="4139007" cy="14744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5" name="Shape 695"/>
              <p:cNvSpPr/>
              <p:nvPr/>
            </p:nvSpPr>
            <p:spPr>
              <a:xfrm>
                <a:off x="5133530" y="1184575"/>
                <a:ext cx="4018845" cy="13475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5547" y="44273"/>
                      <a:pt x="26348" y="88919"/>
                      <a:pt x="46348" y="106853"/>
                    </a:cubicBezTo>
                    <a:cubicBezTo>
                      <a:pt x="66348" y="124786"/>
                      <a:pt x="103314" y="123728"/>
                      <a:pt x="120000" y="107600"/>
                    </a:cubicBezTo>
                  </a:path>
                </a:pathLst>
              </a:custGeom>
              <a:noFill/>
              <a:ln w="38100" cap="flat" cmpd="sng">
                <a:solidFill>
                  <a:srgbClr val="69BB4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8132150" y="1225246"/>
                <a:ext cx="707050" cy="707050"/>
              </a:xfrm>
              <a:prstGeom prst="ellipse">
                <a:avLst/>
              </a:prstGeom>
              <a:solidFill>
                <a:srgbClr val="C4E5B4"/>
              </a:solidFill>
              <a:ln w="38100" cap="flat" cmpd="sng">
                <a:solidFill>
                  <a:srgbClr val="6EBE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33" rIns="121900" bIns="60933" anchor="ctr" anchorCtr="0">
                <a:noAutofit/>
              </a:bodyPr>
              <a:lstStyle/>
              <a:p>
                <a:pPr algn="ctr"/>
                <a:endParaRPr sz="1467">
                  <a:solidFill>
                    <a:srgbClr val="00507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" name="Shape 697"/>
            <p:cNvSpPr/>
            <p:nvPr/>
          </p:nvSpPr>
          <p:spPr>
            <a:xfrm>
              <a:off x="8067828" y="1403128"/>
              <a:ext cx="843482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 algn="ctr">
                <a:lnSpc>
                  <a:spcPct val="80000"/>
                </a:lnSpc>
                <a:buSzPct val="25000"/>
              </a:pPr>
              <a:r>
                <a:rPr lang="en" sz="1600" b="1">
                  <a:solidFill>
                    <a:srgbClr val="6EBE4A"/>
                  </a:solidFill>
                  <a:latin typeface="Arial"/>
                  <a:ea typeface="Arial"/>
                  <a:cs typeface="Arial"/>
                  <a:sym typeface="Arial"/>
                </a:rPr>
                <a:t>Private Cloud</a:t>
              </a:r>
            </a:p>
          </p:txBody>
        </p:sp>
      </p:grpSp>
      <p:grpSp>
        <p:nvGrpSpPr>
          <p:cNvPr id="698" name="Shape 698"/>
          <p:cNvGrpSpPr/>
          <p:nvPr/>
        </p:nvGrpSpPr>
        <p:grpSpPr>
          <a:xfrm>
            <a:off x="6844709" y="3748534"/>
            <a:ext cx="5365513" cy="2239375"/>
            <a:chOff x="5133530" y="2811399"/>
            <a:chExt cx="4024135" cy="1679531"/>
          </a:xfrm>
        </p:grpSpPr>
        <p:grpSp>
          <p:nvGrpSpPr>
            <p:cNvPr id="699" name="Shape 699"/>
            <p:cNvGrpSpPr/>
            <p:nvPr/>
          </p:nvGrpSpPr>
          <p:grpSpPr>
            <a:xfrm>
              <a:off x="5133530" y="2811399"/>
              <a:ext cx="4024135" cy="1679531"/>
              <a:chOff x="5133530" y="2811399"/>
              <a:chExt cx="4024135" cy="1679531"/>
            </a:xfrm>
          </p:grpSpPr>
          <p:pic>
            <p:nvPicPr>
              <p:cNvPr id="700" name="Shape 700"/>
              <p:cNvPicPr preferRelativeResize="0"/>
              <p:nvPr/>
            </p:nvPicPr>
            <p:blipFill rotWithShape="1"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123"/>
              <a:stretch/>
            </p:blipFill>
            <p:spPr>
              <a:xfrm>
                <a:off x="5133530" y="2811399"/>
                <a:ext cx="4018845" cy="16795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1" name="Shape 701"/>
              <p:cNvSpPr/>
              <p:nvPr/>
            </p:nvSpPr>
            <p:spPr>
              <a:xfrm rot="10800000" flipH="1">
                <a:off x="5138820" y="2814827"/>
                <a:ext cx="4018845" cy="1371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5547" y="44273"/>
                      <a:pt x="26348" y="88919"/>
                      <a:pt x="46348" y="106853"/>
                    </a:cubicBezTo>
                    <a:cubicBezTo>
                      <a:pt x="66348" y="124786"/>
                      <a:pt x="103314" y="123728"/>
                      <a:pt x="120000" y="107600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8187068" y="3399903"/>
                <a:ext cx="707228" cy="707228"/>
              </a:xfrm>
              <a:prstGeom prst="ellipse">
                <a:avLst/>
              </a:prstGeom>
              <a:solidFill>
                <a:srgbClr val="91E8FE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00507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3" name="Shape 703"/>
            <p:cNvSpPr/>
            <p:nvPr/>
          </p:nvSpPr>
          <p:spPr>
            <a:xfrm>
              <a:off x="8052136" y="3559618"/>
              <a:ext cx="988172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 algn="ctr">
                <a:lnSpc>
                  <a:spcPct val="80000"/>
                </a:lnSpc>
                <a:buSzPct val="25000"/>
              </a:pPr>
              <a:r>
                <a:rPr lang="en" sz="1600" b="1">
                  <a:solidFill>
                    <a:srgbClr val="00BCEB"/>
                  </a:solidFill>
                  <a:latin typeface="Arial"/>
                  <a:ea typeface="Arial"/>
                  <a:cs typeface="Arial"/>
                  <a:sym typeface="Arial"/>
                </a:rPr>
                <a:t>AWS</a:t>
              </a:r>
              <a:br>
                <a:rPr lang="en" sz="1600" b="1">
                  <a:solidFill>
                    <a:srgbClr val="00BCEB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600" b="1">
                  <a:solidFill>
                    <a:srgbClr val="00BCEB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</a:p>
          </p:txBody>
        </p:sp>
      </p:grpSp>
      <p:grpSp>
        <p:nvGrpSpPr>
          <p:cNvPr id="704" name="Shape 704"/>
          <p:cNvGrpSpPr/>
          <p:nvPr/>
        </p:nvGrpSpPr>
        <p:grpSpPr>
          <a:xfrm>
            <a:off x="7503539" y="2379673"/>
            <a:ext cx="3181669" cy="1790057"/>
            <a:chOff x="2140025" y="1344596"/>
            <a:chExt cx="5499457" cy="3094079"/>
          </a:xfrm>
        </p:grpSpPr>
        <p:pic>
          <p:nvPicPr>
            <p:cNvPr id="705" name="Shape 705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3752" y="3446509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Shape 706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0025" y="2966077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Shape 707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8864" y="2474907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Shape 708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1006" y="1910360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Shape 709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5723" y="4223650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Shape 710" descr="ttps://upload.wikimedia.org/wikipedia/commons/thumb/6/64/Cisco_logo.svg/500px-Cisco_logo.svg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1585" y="1344596"/>
              <a:ext cx="405730" cy="215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1" name="Shape 711"/>
          <p:cNvGrpSpPr/>
          <p:nvPr/>
        </p:nvGrpSpPr>
        <p:grpSpPr>
          <a:xfrm>
            <a:off x="2969105" y="1858271"/>
            <a:ext cx="3217319" cy="3551211"/>
            <a:chOff x="2226827" y="1393702"/>
            <a:chExt cx="2412989" cy="2663408"/>
          </a:xfrm>
        </p:grpSpPr>
        <p:grpSp>
          <p:nvGrpSpPr>
            <p:cNvPr id="712" name="Shape 712"/>
            <p:cNvGrpSpPr/>
            <p:nvPr/>
          </p:nvGrpSpPr>
          <p:grpSpPr>
            <a:xfrm>
              <a:off x="2253564" y="1393702"/>
              <a:ext cx="2386252" cy="1342543"/>
              <a:chOff x="2140025" y="1344596"/>
              <a:chExt cx="5499457" cy="3094079"/>
            </a:xfrm>
          </p:grpSpPr>
          <p:pic>
            <p:nvPicPr>
              <p:cNvPr id="713" name="Shape 713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33752" y="3446509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4" name="Shape 714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40025" y="2966077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5" name="Shape 715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8864" y="2474907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6" name="Shape 716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006" y="1910360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7" name="Shape 717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75723" y="4223650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8" name="Shape 718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01585" y="1344596"/>
                <a:ext cx="405730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Shape 719"/>
            <p:cNvGrpSpPr/>
            <p:nvPr/>
          </p:nvGrpSpPr>
          <p:grpSpPr>
            <a:xfrm>
              <a:off x="2226827" y="2749793"/>
              <a:ext cx="2323602" cy="1307317"/>
              <a:chOff x="2140025" y="1344596"/>
              <a:chExt cx="5499362" cy="3094079"/>
            </a:xfrm>
          </p:grpSpPr>
          <p:pic>
            <p:nvPicPr>
              <p:cNvPr id="720" name="Shape 720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33752" y="3446509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1" name="Shape 721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40025" y="2966077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2" name="Shape 722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8864" y="2474907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3" name="Shape 723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006" y="1910360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4" name="Shape 724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75723" y="4223650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5" name="Shape 725" descr="ttps://upload.wikimedia.org/wikipedia/commons/thumb/6/64/Cisco_logo.svg/500px-Cisco_logo.svg.png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01585" y="1344596"/>
                <a:ext cx="405635" cy="215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26" name="Shape 726"/>
          <p:cNvGrpSpPr/>
          <p:nvPr/>
        </p:nvGrpSpPr>
        <p:grpSpPr>
          <a:xfrm>
            <a:off x="1220421" y="3394572"/>
            <a:ext cx="1023287" cy="632093"/>
            <a:chOff x="1220419" y="3394571"/>
            <a:chExt cx="1023287" cy="632093"/>
          </a:xfrm>
        </p:grpSpPr>
        <p:sp>
          <p:nvSpPr>
            <p:cNvPr id="727" name="Shape 727"/>
            <p:cNvSpPr/>
            <p:nvPr/>
          </p:nvSpPr>
          <p:spPr>
            <a:xfrm>
              <a:off x="1740590" y="3607756"/>
              <a:ext cx="237346" cy="4128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319" y="0"/>
                  </a:moveTo>
                  <a:cubicBezTo>
                    <a:pt x="24680" y="0"/>
                    <a:pt x="24680" y="0"/>
                    <a:pt x="24680" y="0"/>
                  </a:cubicBezTo>
                  <a:cubicBezTo>
                    <a:pt x="11063" y="0"/>
                    <a:pt x="0" y="6354"/>
                    <a:pt x="0" y="14175"/>
                  </a:cubicBezTo>
                  <a:cubicBezTo>
                    <a:pt x="0" y="105580"/>
                    <a:pt x="0" y="105580"/>
                    <a:pt x="0" y="105580"/>
                  </a:cubicBezTo>
                  <a:cubicBezTo>
                    <a:pt x="0" y="113401"/>
                    <a:pt x="11063" y="120000"/>
                    <a:pt x="24680" y="120000"/>
                  </a:cubicBezTo>
                  <a:cubicBezTo>
                    <a:pt x="95319" y="120000"/>
                    <a:pt x="95319" y="120000"/>
                    <a:pt x="95319" y="120000"/>
                  </a:cubicBezTo>
                  <a:cubicBezTo>
                    <a:pt x="108936" y="120000"/>
                    <a:pt x="120000" y="113401"/>
                    <a:pt x="120000" y="105580"/>
                  </a:cubicBezTo>
                  <a:cubicBezTo>
                    <a:pt x="120000" y="14175"/>
                    <a:pt x="120000" y="14175"/>
                    <a:pt x="120000" y="14175"/>
                  </a:cubicBezTo>
                  <a:cubicBezTo>
                    <a:pt x="120000" y="6354"/>
                    <a:pt x="108936" y="0"/>
                    <a:pt x="95319" y="0"/>
                  </a:cubicBezTo>
                  <a:close/>
                  <a:moveTo>
                    <a:pt x="24680" y="5865"/>
                  </a:moveTo>
                  <a:cubicBezTo>
                    <a:pt x="95319" y="5865"/>
                    <a:pt x="95319" y="5865"/>
                    <a:pt x="95319" y="5865"/>
                  </a:cubicBezTo>
                  <a:cubicBezTo>
                    <a:pt x="103404" y="5865"/>
                    <a:pt x="109787" y="9531"/>
                    <a:pt x="109787" y="14175"/>
                  </a:cubicBezTo>
                  <a:cubicBezTo>
                    <a:pt x="109787" y="16130"/>
                    <a:pt x="109787" y="16130"/>
                    <a:pt x="109787" y="16130"/>
                  </a:cubicBezTo>
                  <a:cubicBezTo>
                    <a:pt x="10212" y="16130"/>
                    <a:pt x="10212" y="16130"/>
                    <a:pt x="10212" y="16130"/>
                  </a:cubicBezTo>
                  <a:cubicBezTo>
                    <a:pt x="10212" y="14175"/>
                    <a:pt x="10212" y="14175"/>
                    <a:pt x="10212" y="14175"/>
                  </a:cubicBezTo>
                  <a:cubicBezTo>
                    <a:pt x="10212" y="9531"/>
                    <a:pt x="16595" y="5865"/>
                    <a:pt x="24680" y="5865"/>
                  </a:cubicBezTo>
                  <a:close/>
                  <a:moveTo>
                    <a:pt x="109787" y="21995"/>
                  </a:moveTo>
                  <a:cubicBezTo>
                    <a:pt x="109787" y="92627"/>
                    <a:pt x="109787" y="92627"/>
                    <a:pt x="109787" y="92627"/>
                  </a:cubicBezTo>
                  <a:cubicBezTo>
                    <a:pt x="10212" y="92627"/>
                    <a:pt x="10212" y="92627"/>
                    <a:pt x="10212" y="92627"/>
                  </a:cubicBezTo>
                  <a:cubicBezTo>
                    <a:pt x="10212" y="21995"/>
                    <a:pt x="10212" y="21995"/>
                    <a:pt x="10212" y="21995"/>
                  </a:cubicBezTo>
                  <a:lnTo>
                    <a:pt x="109787" y="21995"/>
                  </a:lnTo>
                  <a:close/>
                  <a:moveTo>
                    <a:pt x="95319" y="114134"/>
                  </a:moveTo>
                  <a:cubicBezTo>
                    <a:pt x="24680" y="114134"/>
                    <a:pt x="24680" y="114134"/>
                    <a:pt x="24680" y="114134"/>
                  </a:cubicBezTo>
                  <a:cubicBezTo>
                    <a:pt x="16595" y="114134"/>
                    <a:pt x="10212" y="110468"/>
                    <a:pt x="10212" y="105580"/>
                  </a:cubicBezTo>
                  <a:cubicBezTo>
                    <a:pt x="10212" y="98492"/>
                    <a:pt x="10212" y="98492"/>
                    <a:pt x="10212" y="98492"/>
                  </a:cubicBezTo>
                  <a:cubicBezTo>
                    <a:pt x="109787" y="98492"/>
                    <a:pt x="109787" y="98492"/>
                    <a:pt x="109787" y="98492"/>
                  </a:cubicBezTo>
                  <a:cubicBezTo>
                    <a:pt x="109787" y="105580"/>
                    <a:pt x="109787" y="105580"/>
                    <a:pt x="109787" y="105580"/>
                  </a:cubicBezTo>
                  <a:cubicBezTo>
                    <a:pt x="109787" y="110468"/>
                    <a:pt x="103404" y="114134"/>
                    <a:pt x="95319" y="114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Shape 728"/>
            <p:cNvSpPr/>
            <p:nvPr/>
          </p:nvSpPr>
          <p:spPr>
            <a:xfrm>
              <a:off x="1833681" y="3967683"/>
              <a:ext cx="50809" cy="20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000" y="0"/>
                  </a:moveTo>
                  <a:cubicBezTo>
                    <a:pt x="26000" y="0"/>
                    <a:pt x="26000" y="0"/>
                    <a:pt x="26000" y="0"/>
                  </a:cubicBezTo>
                  <a:cubicBezTo>
                    <a:pt x="12000" y="0"/>
                    <a:pt x="0" y="28800"/>
                    <a:pt x="0" y="62400"/>
                  </a:cubicBezTo>
                  <a:cubicBezTo>
                    <a:pt x="0" y="91200"/>
                    <a:pt x="12000" y="120000"/>
                    <a:pt x="26000" y="120000"/>
                  </a:cubicBezTo>
                  <a:cubicBezTo>
                    <a:pt x="94000" y="120000"/>
                    <a:pt x="94000" y="120000"/>
                    <a:pt x="94000" y="120000"/>
                  </a:cubicBezTo>
                  <a:cubicBezTo>
                    <a:pt x="108000" y="120000"/>
                    <a:pt x="120000" y="91200"/>
                    <a:pt x="120000" y="62400"/>
                  </a:cubicBezTo>
                  <a:cubicBezTo>
                    <a:pt x="120000" y="28800"/>
                    <a:pt x="108000" y="0"/>
                    <a:pt x="94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1220419" y="3394571"/>
              <a:ext cx="658030" cy="456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82" y="12177"/>
                  </a:moveTo>
                  <a:cubicBezTo>
                    <a:pt x="3682" y="8413"/>
                    <a:pt x="5831" y="5313"/>
                    <a:pt x="8439" y="5313"/>
                  </a:cubicBezTo>
                  <a:cubicBezTo>
                    <a:pt x="111713" y="5313"/>
                    <a:pt x="111713" y="5313"/>
                    <a:pt x="111713" y="5313"/>
                  </a:cubicBezTo>
                  <a:cubicBezTo>
                    <a:pt x="114322" y="5313"/>
                    <a:pt x="116317" y="8413"/>
                    <a:pt x="116317" y="12177"/>
                  </a:cubicBezTo>
                  <a:cubicBezTo>
                    <a:pt x="116317" y="48929"/>
                    <a:pt x="116317" y="48929"/>
                    <a:pt x="116317" y="48929"/>
                  </a:cubicBezTo>
                  <a:cubicBezTo>
                    <a:pt x="120000" y="48929"/>
                    <a:pt x="120000" y="48929"/>
                    <a:pt x="120000" y="48929"/>
                  </a:cubicBezTo>
                  <a:cubicBezTo>
                    <a:pt x="120000" y="12177"/>
                    <a:pt x="120000" y="12177"/>
                    <a:pt x="120000" y="12177"/>
                  </a:cubicBezTo>
                  <a:cubicBezTo>
                    <a:pt x="120000" y="5535"/>
                    <a:pt x="116317" y="0"/>
                    <a:pt x="111713" y="0"/>
                  </a:cubicBezTo>
                  <a:cubicBezTo>
                    <a:pt x="8439" y="0"/>
                    <a:pt x="8439" y="0"/>
                    <a:pt x="8439" y="0"/>
                  </a:cubicBezTo>
                  <a:cubicBezTo>
                    <a:pt x="3836" y="0"/>
                    <a:pt x="0" y="5535"/>
                    <a:pt x="0" y="12177"/>
                  </a:cubicBezTo>
                  <a:cubicBezTo>
                    <a:pt x="0" y="108044"/>
                    <a:pt x="0" y="108044"/>
                    <a:pt x="0" y="108044"/>
                  </a:cubicBezTo>
                  <a:cubicBezTo>
                    <a:pt x="0" y="114464"/>
                    <a:pt x="3836" y="120000"/>
                    <a:pt x="8439" y="120000"/>
                  </a:cubicBezTo>
                  <a:cubicBezTo>
                    <a:pt x="88542" y="120000"/>
                    <a:pt x="88542" y="120000"/>
                    <a:pt x="88542" y="120000"/>
                  </a:cubicBezTo>
                  <a:cubicBezTo>
                    <a:pt x="88542" y="114686"/>
                    <a:pt x="88542" y="114686"/>
                    <a:pt x="88542" y="114686"/>
                  </a:cubicBezTo>
                  <a:cubicBezTo>
                    <a:pt x="8439" y="114686"/>
                    <a:pt x="8439" y="114686"/>
                    <a:pt x="8439" y="114686"/>
                  </a:cubicBezTo>
                  <a:cubicBezTo>
                    <a:pt x="5831" y="114686"/>
                    <a:pt x="3682" y="111808"/>
                    <a:pt x="3682" y="108044"/>
                  </a:cubicBezTo>
                  <a:cubicBezTo>
                    <a:pt x="3682" y="92988"/>
                    <a:pt x="3682" y="92988"/>
                    <a:pt x="3682" y="92988"/>
                  </a:cubicBezTo>
                  <a:cubicBezTo>
                    <a:pt x="88542" y="92988"/>
                    <a:pt x="88542" y="92988"/>
                    <a:pt x="88542" y="92988"/>
                  </a:cubicBezTo>
                  <a:cubicBezTo>
                    <a:pt x="88542" y="87896"/>
                    <a:pt x="88542" y="87896"/>
                    <a:pt x="88542" y="87896"/>
                  </a:cubicBezTo>
                  <a:cubicBezTo>
                    <a:pt x="3682" y="87896"/>
                    <a:pt x="3682" y="87896"/>
                    <a:pt x="3682" y="87896"/>
                  </a:cubicBezTo>
                  <a:lnTo>
                    <a:pt x="3682" y="121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1427208" y="3871750"/>
              <a:ext cx="244097" cy="984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34" y="96410"/>
                  </a:moveTo>
                  <a:cubicBezTo>
                    <a:pt x="92689" y="96410"/>
                    <a:pt x="92689" y="96410"/>
                    <a:pt x="92689" y="96410"/>
                  </a:cubicBezTo>
                  <a:cubicBezTo>
                    <a:pt x="92689" y="12307"/>
                    <a:pt x="92689" y="12307"/>
                    <a:pt x="92689" y="12307"/>
                  </a:cubicBezTo>
                  <a:cubicBezTo>
                    <a:pt x="92689" y="5128"/>
                    <a:pt x="90620" y="0"/>
                    <a:pt x="87724" y="0"/>
                  </a:cubicBezTo>
                  <a:cubicBezTo>
                    <a:pt x="85241" y="0"/>
                    <a:pt x="82758" y="5128"/>
                    <a:pt x="82758" y="12307"/>
                  </a:cubicBezTo>
                  <a:cubicBezTo>
                    <a:pt x="82758" y="96410"/>
                    <a:pt x="82758" y="96410"/>
                    <a:pt x="82758" y="96410"/>
                  </a:cubicBezTo>
                  <a:cubicBezTo>
                    <a:pt x="37241" y="96410"/>
                    <a:pt x="37241" y="96410"/>
                    <a:pt x="37241" y="96410"/>
                  </a:cubicBezTo>
                  <a:cubicBezTo>
                    <a:pt x="37241" y="12307"/>
                    <a:pt x="37241" y="12307"/>
                    <a:pt x="37241" y="12307"/>
                  </a:cubicBezTo>
                  <a:cubicBezTo>
                    <a:pt x="37241" y="5128"/>
                    <a:pt x="35172" y="0"/>
                    <a:pt x="32275" y="0"/>
                  </a:cubicBezTo>
                  <a:cubicBezTo>
                    <a:pt x="29793" y="0"/>
                    <a:pt x="27310" y="5128"/>
                    <a:pt x="27310" y="12307"/>
                  </a:cubicBezTo>
                  <a:cubicBezTo>
                    <a:pt x="27310" y="96410"/>
                    <a:pt x="27310" y="96410"/>
                    <a:pt x="27310" y="96410"/>
                  </a:cubicBezTo>
                  <a:cubicBezTo>
                    <a:pt x="4965" y="96410"/>
                    <a:pt x="4965" y="96410"/>
                    <a:pt x="4965" y="96410"/>
                  </a:cubicBezTo>
                  <a:cubicBezTo>
                    <a:pt x="2482" y="96410"/>
                    <a:pt x="0" y="101538"/>
                    <a:pt x="0" y="108717"/>
                  </a:cubicBezTo>
                  <a:cubicBezTo>
                    <a:pt x="0" y="114871"/>
                    <a:pt x="2482" y="120000"/>
                    <a:pt x="4965" y="120000"/>
                  </a:cubicBezTo>
                  <a:cubicBezTo>
                    <a:pt x="115034" y="120000"/>
                    <a:pt x="115034" y="120000"/>
                    <a:pt x="115034" y="120000"/>
                  </a:cubicBezTo>
                  <a:cubicBezTo>
                    <a:pt x="117931" y="120000"/>
                    <a:pt x="120000" y="114871"/>
                    <a:pt x="120000" y="108717"/>
                  </a:cubicBezTo>
                  <a:cubicBezTo>
                    <a:pt x="120000" y="101538"/>
                    <a:pt x="117931" y="96410"/>
                    <a:pt x="115034" y="9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Shape 731"/>
            <p:cNvSpPr/>
            <p:nvPr/>
          </p:nvSpPr>
          <p:spPr>
            <a:xfrm>
              <a:off x="1530958" y="3770842"/>
              <a:ext cx="36952" cy="3624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2008847" y="3395637"/>
              <a:ext cx="234859" cy="6310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15" y="0"/>
                  </a:moveTo>
                  <a:cubicBezTo>
                    <a:pt x="37849" y="0"/>
                    <a:pt x="0" y="1600"/>
                    <a:pt x="0" y="7520"/>
                  </a:cubicBezTo>
                  <a:cubicBezTo>
                    <a:pt x="0" y="112480"/>
                    <a:pt x="0" y="112480"/>
                    <a:pt x="0" y="112480"/>
                  </a:cubicBezTo>
                  <a:cubicBezTo>
                    <a:pt x="0" y="118400"/>
                    <a:pt x="37849" y="120000"/>
                    <a:pt x="60215" y="120000"/>
                  </a:cubicBezTo>
                  <a:cubicBezTo>
                    <a:pt x="82580" y="120000"/>
                    <a:pt x="120000" y="118400"/>
                    <a:pt x="120000" y="112480"/>
                  </a:cubicBezTo>
                  <a:cubicBezTo>
                    <a:pt x="120000" y="7520"/>
                    <a:pt x="120000" y="7520"/>
                    <a:pt x="120000" y="7520"/>
                  </a:cubicBezTo>
                  <a:cubicBezTo>
                    <a:pt x="120000" y="1600"/>
                    <a:pt x="82580" y="0"/>
                    <a:pt x="60215" y="0"/>
                  </a:cubicBezTo>
                  <a:close/>
                  <a:moveTo>
                    <a:pt x="60215" y="3840"/>
                  </a:moveTo>
                  <a:cubicBezTo>
                    <a:pt x="89462" y="3840"/>
                    <a:pt x="107956" y="6080"/>
                    <a:pt x="110107" y="7520"/>
                  </a:cubicBezTo>
                  <a:cubicBezTo>
                    <a:pt x="107956" y="8800"/>
                    <a:pt x="89462" y="11200"/>
                    <a:pt x="60215" y="11200"/>
                  </a:cubicBezTo>
                  <a:cubicBezTo>
                    <a:pt x="30107" y="11200"/>
                    <a:pt x="11612" y="8800"/>
                    <a:pt x="10322" y="7520"/>
                  </a:cubicBezTo>
                  <a:cubicBezTo>
                    <a:pt x="10322" y="7520"/>
                    <a:pt x="10322" y="7520"/>
                    <a:pt x="10322" y="7520"/>
                  </a:cubicBezTo>
                  <a:cubicBezTo>
                    <a:pt x="11612" y="6240"/>
                    <a:pt x="30107" y="3840"/>
                    <a:pt x="60215" y="3840"/>
                  </a:cubicBezTo>
                  <a:close/>
                  <a:moveTo>
                    <a:pt x="10322" y="12000"/>
                  </a:moveTo>
                  <a:cubicBezTo>
                    <a:pt x="22795" y="14240"/>
                    <a:pt x="45161" y="14880"/>
                    <a:pt x="60215" y="14880"/>
                  </a:cubicBezTo>
                  <a:cubicBezTo>
                    <a:pt x="75268" y="14880"/>
                    <a:pt x="97204" y="14240"/>
                    <a:pt x="110107" y="12000"/>
                  </a:cubicBezTo>
                  <a:cubicBezTo>
                    <a:pt x="110107" y="15680"/>
                    <a:pt x="110107" y="15680"/>
                    <a:pt x="110107" y="15680"/>
                  </a:cubicBezTo>
                  <a:cubicBezTo>
                    <a:pt x="108387" y="16960"/>
                    <a:pt x="89892" y="19360"/>
                    <a:pt x="60215" y="19360"/>
                  </a:cubicBezTo>
                  <a:cubicBezTo>
                    <a:pt x="30107" y="19360"/>
                    <a:pt x="11612" y="16960"/>
                    <a:pt x="10322" y="15680"/>
                  </a:cubicBezTo>
                  <a:lnTo>
                    <a:pt x="10322" y="12000"/>
                  </a:lnTo>
                  <a:close/>
                  <a:moveTo>
                    <a:pt x="10322" y="101120"/>
                  </a:moveTo>
                  <a:cubicBezTo>
                    <a:pt x="10322" y="101120"/>
                    <a:pt x="10752" y="101280"/>
                    <a:pt x="11182" y="101280"/>
                  </a:cubicBezTo>
                  <a:cubicBezTo>
                    <a:pt x="15053" y="101280"/>
                    <a:pt x="17634" y="100160"/>
                    <a:pt x="17634" y="98880"/>
                  </a:cubicBezTo>
                  <a:cubicBezTo>
                    <a:pt x="17634" y="97440"/>
                    <a:pt x="15053" y="96320"/>
                    <a:pt x="11182" y="96320"/>
                  </a:cubicBezTo>
                  <a:cubicBezTo>
                    <a:pt x="10752" y="96320"/>
                    <a:pt x="10322" y="96480"/>
                    <a:pt x="10322" y="96480"/>
                  </a:cubicBezTo>
                  <a:cubicBezTo>
                    <a:pt x="10322" y="93280"/>
                    <a:pt x="10322" y="93280"/>
                    <a:pt x="10322" y="93280"/>
                  </a:cubicBezTo>
                  <a:cubicBezTo>
                    <a:pt x="10322" y="93280"/>
                    <a:pt x="10752" y="93280"/>
                    <a:pt x="11182" y="93280"/>
                  </a:cubicBezTo>
                  <a:cubicBezTo>
                    <a:pt x="15053" y="93280"/>
                    <a:pt x="17634" y="92160"/>
                    <a:pt x="17634" y="90880"/>
                  </a:cubicBezTo>
                  <a:cubicBezTo>
                    <a:pt x="17634" y="89600"/>
                    <a:pt x="15053" y="88480"/>
                    <a:pt x="11182" y="88480"/>
                  </a:cubicBezTo>
                  <a:cubicBezTo>
                    <a:pt x="10752" y="88480"/>
                    <a:pt x="10322" y="88480"/>
                    <a:pt x="10322" y="88480"/>
                  </a:cubicBezTo>
                  <a:cubicBezTo>
                    <a:pt x="10322" y="85280"/>
                    <a:pt x="10322" y="85280"/>
                    <a:pt x="10322" y="85280"/>
                  </a:cubicBezTo>
                  <a:cubicBezTo>
                    <a:pt x="10322" y="85280"/>
                    <a:pt x="10752" y="85440"/>
                    <a:pt x="11182" y="85440"/>
                  </a:cubicBezTo>
                  <a:cubicBezTo>
                    <a:pt x="15053" y="85440"/>
                    <a:pt x="17634" y="84320"/>
                    <a:pt x="17634" y="82880"/>
                  </a:cubicBezTo>
                  <a:cubicBezTo>
                    <a:pt x="17634" y="81600"/>
                    <a:pt x="15053" y="80480"/>
                    <a:pt x="11182" y="80480"/>
                  </a:cubicBezTo>
                  <a:cubicBezTo>
                    <a:pt x="10752" y="80480"/>
                    <a:pt x="10322" y="80640"/>
                    <a:pt x="10322" y="80640"/>
                  </a:cubicBezTo>
                  <a:cubicBezTo>
                    <a:pt x="10322" y="77440"/>
                    <a:pt x="10322" y="77440"/>
                    <a:pt x="10322" y="77440"/>
                  </a:cubicBezTo>
                  <a:cubicBezTo>
                    <a:pt x="10322" y="77440"/>
                    <a:pt x="10752" y="77440"/>
                    <a:pt x="11182" y="77440"/>
                  </a:cubicBezTo>
                  <a:cubicBezTo>
                    <a:pt x="15053" y="77440"/>
                    <a:pt x="17634" y="76320"/>
                    <a:pt x="17634" y="75040"/>
                  </a:cubicBezTo>
                  <a:cubicBezTo>
                    <a:pt x="17634" y="73760"/>
                    <a:pt x="15053" y="72640"/>
                    <a:pt x="11182" y="72640"/>
                  </a:cubicBezTo>
                  <a:cubicBezTo>
                    <a:pt x="10752" y="72640"/>
                    <a:pt x="10322" y="72640"/>
                    <a:pt x="10322" y="72640"/>
                  </a:cubicBezTo>
                  <a:cubicBezTo>
                    <a:pt x="10322" y="69440"/>
                    <a:pt x="10322" y="69440"/>
                    <a:pt x="10322" y="69440"/>
                  </a:cubicBezTo>
                  <a:cubicBezTo>
                    <a:pt x="10322" y="69440"/>
                    <a:pt x="10752" y="69600"/>
                    <a:pt x="11182" y="69600"/>
                  </a:cubicBezTo>
                  <a:cubicBezTo>
                    <a:pt x="15053" y="69600"/>
                    <a:pt x="17634" y="68480"/>
                    <a:pt x="17634" y="67040"/>
                  </a:cubicBezTo>
                  <a:cubicBezTo>
                    <a:pt x="17634" y="65760"/>
                    <a:pt x="15053" y="64640"/>
                    <a:pt x="11182" y="64640"/>
                  </a:cubicBezTo>
                  <a:cubicBezTo>
                    <a:pt x="10752" y="64640"/>
                    <a:pt x="10322" y="64640"/>
                    <a:pt x="10322" y="64800"/>
                  </a:cubicBezTo>
                  <a:cubicBezTo>
                    <a:pt x="10322" y="20160"/>
                    <a:pt x="10322" y="20160"/>
                    <a:pt x="10322" y="20160"/>
                  </a:cubicBezTo>
                  <a:cubicBezTo>
                    <a:pt x="22795" y="22400"/>
                    <a:pt x="45161" y="23200"/>
                    <a:pt x="60215" y="23200"/>
                  </a:cubicBezTo>
                  <a:cubicBezTo>
                    <a:pt x="75268" y="23200"/>
                    <a:pt x="97204" y="22400"/>
                    <a:pt x="110107" y="20160"/>
                  </a:cubicBezTo>
                  <a:cubicBezTo>
                    <a:pt x="110107" y="64800"/>
                    <a:pt x="110107" y="64800"/>
                    <a:pt x="110107" y="64800"/>
                  </a:cubicBezTo>
                  <a:cubicBezTo>
                    <a:pt x="109677" y="64640"/>
                    <a:pt x="109247" y="64640"/>
                    <a:pt x="108817" y="64640"/>
                  </a:cubicBezTo>
                  <a:cubicBezTo>
                    <a:pt x="105376" y="64640"/>
                    <a:pt x="102365" y="65760"/>
                    <a:pt x="102365" y="67040"/>
                  </a:cubicBezTo>
                  <a:cubicBezTo>
                    <a:pt x="102365" y="68480"/>
                    <a:pt x="105376" y="69600"/>
                    <a:pt x="108817" y="69600"/>
                  </a:cubicBezTo>
                  <a:cubicBezTo>
                    <a:pt x="109247" y="69600"/>
                    <a:pt x="109677" y="69440"/>
                    <a:pt x="110107" y="69440"/>
                  </a:cubicBezTo>
                  <a:cubicBezTo>
                    <a:pt x="110107" y="72640"/>
                    <a:pt x="110107" y="72640"/>
                    <a:pt x="110107" y="72640"/>
                  </a:cubicBezTo>
                  <a:cubicBezTo>
                    <a:pt x="109677" y="72640"/>
                    <a:pt x="109247" y="72640"/>
                    <a:pt x="108817" y="72640"/>
                  </a:cubicBezTo>
                  <a:cubicBezTo>
                    <a:pt x="105376" y="72640"/>
                    <a:pt x="102365" y="73760"/>
                    <a:pt x="102365" y="75040"/>
                  </a:cubicBezTo>
                  <a:cubicBezTo>
                    <a:pt x="102365" y="76320"/>
                    <a:pt x="105376" y="77440"/>
                    <a:pt x="108817" y="77440"/>
                  </a:cubicBezTo>
                  <a:cubicBezTo>
                    <a:pt x="109247" y="77440"/>
                    <a:pt x="109677" y="77440"/>
                    <a:pt x="110107" y="77440"/>
                  </a:cubicBezTo>
                  <a:cubicBezTo>
                    <a:pt x="110107" y="80640"/>
                    <a:pt x="110107" y="80640"/>
                    <a:pt x="110107" y="80640"/>
                  </a:cubicBezTo>
                  <a:cubicBezTo>
                    <a:pt x="109677" y="80640"/>
                    <a:pt x="109247" y="80480"/>
                    <a:pt x="108817" y="80480"/>
                  </a:cubicBezTo>
                  <a:cubicBezTo>
                    <a:pt x="105376" y="80480"/>
                    <a:pt x="102365" y="81600"/>
                    <a:pt x="102365" y="82880"/>
                  </a:cubicBezTo>
                  <a:cubicBezTo>
                    <a:pt x="102365" y="84320"/>
                    <a:pt x="105376" y="85440"/>
                    <a:pt x="108817" y="85440"/>
                  </a:cubicBezTo>
                  <a:cubicBezTo>
                    <a:pt x="109247" y="85440"/>
                    <a:pt x="109677" y="85280"/>
                    <a:pt x="110107" y="85280"/>
                  </a:cubicBezTo>
                  <a:cubicBezTo>
                    <a:pt x="110107" y="88480"/>
                    <a:pt x="110107" y="88480"/>
                    <a:pt x="110107" y="88480"/>
                  </a:cubicBezTo>
                  <a:cubicBezTo>
                    <a:pt x="109677" y="88480"/>
                    <a:pt x="109247" y="88480"/>
                    <a:pt x="108817" y="88480"/>
                  </a:cubicBezTo>
                  <a:cubicBezTo>
                    <a:pt x="105376" y="88480"/>
                    <a:pt x="102365" y="89600"/>
                    <a:pt x="102365" y="90880"/>
                  </a:cubicBezTo>
                  <a:cubicBezTo>
                    <a:pt x="102365" y="92160"/>
                    <a:pt x="105376" y="93280"/>
                    <a:pt x="108817" y="93280"/>
                  </a:cubicBezTo>
                  <a:cubicBezTo>
                    <a:pt x="109247" y="93280"/>
                    <a:pt x="109677" y="93280"/>
                    <a:pt x="110107" y="93280"/>
                  </a:cubicBezTo>
                  <a:cubicBezTo>
                    <a:pt x="110107" y="96480"/>
                    <a:pt x="110107" y="96480"/>
                    <a:pt x="110107" y="96480"/>
                  </a:cubicBezTo>
                  <a:cubicBezTo>
                    <a:pt x="109677" y="96480"/>
                    <a:pt x="109247" y="96320"/>
                    <a:pt x="108817" y="96320"/>
                  </a:cubicBezTo>
                  <a:cubicBezTo>
                    <a:pt x="105376" y="96320"/>
                    <a:pt x="102365" y="97440"/>
                    <a:pt x="102365" y="98880"/>
                  </a:cubicBezTo>
                  <a:cubicBezTo>
                    <a:pt x="102365" y="100160"/>
                    <a:pt x="105376" y="101280"/>
                    <a:pt x="108817" y="101280"/>
                  </a:cubicBezTo>
                  <a:cubicBezTo>
                    <a:pt x="109247" y="101280"/>
                    <a:pt x="109677" y="101120"/>
                    <a:pt x="110107" y="101120"/>
                  </a:cubicBezTo>
                  <a:cubicBezTo>
                    <a:pt x="110107" y="104160"/>
                    <a:pt x="110107" y="104160"/>
                    <a:pt x="110107" y="104160"/>
                  </a:cubicBezTo>
                  <a:cubicBezTo>
                    <a:pt x="108817" y="105440"/>
                    <a:pt x="90322" y="107840"/>
                    <a:pt x="60215" y="107840"/>
                  </a:cubicBezTo>
                  <a:cubicBezTo>
                    <a:pt x="30107" y="107840"/>
                    <a:pt x="11612" y="105440"/>
                    <a:pt x="10322" y="104160"/>
                  </a:cubicBezTo>
                  <a:lnTo>
                    <a:pt x="10322" y="101120"/>
                  </a:lnTo>
                  <a:close/>
                  <a:moveTo>
                    <a:pt x="60215" y="116320"/>
                  </a:moveTo>
                  <a:cubicBezTo>
                    <a:pt x="30107" y="116320"/>
                    <a:pt x="11612" y="113760"/>
                    <a:pt x="10322" y="112480"/>
                  </a:cubicBezTo>
                  <a:cubicBezTo>
                    <a:pt x="10322" y="108640"/>
                    <a:pt x="10322" y="108640"/>
                    <a:pt x="10322" y="108640"/>
                  </a:cubicBezTo>
                  <a:cubicBezTo>
                    <a:pt x="22795" y="110880"/>
                    <a:pt x="45161" y="111680"/>
                    <a:pt x="60215" y="111680"/>
                  </a:cubicBezTo>
                  <a:cubicBezTo>
                    <a:pt x="75268" y="111680"/>
                    <a:pt x="97204" y="110880"/>
                    <a:pt x="110107" y="108640"/>
                  </a:cubicBezTo>
                  <a:cubicBezTo>
                    <a:pt x="110107" y="112480"/>
                    <a:pt x="110107" y="112480"/>
                    <a:pt x="110107" y="112480"/>
                  </a:cubicBezTo>
                  <a:cubicBezTo>
                    <a:pt x="108817" y="113760"/>
                    <a:pt x="90322" y="116320"/>
                    <a:pt x="60215" y="116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2045799" y="3426549"/>
              <a:ext cx="49743" cy="152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2157011" y="3426549"/>
              <a:ext cx="49743" cy="152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2050063" y="371186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Shape 736"/>
            <p:cNvSpPr/>
            <p:nvPr/>
          </p:nvSpPr>
          <p:spPr>
            <a:xfrm>
              <a:off x="2050063" y="3753077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Shape 737"/>
            <p:cNvSpPr/>
            <p:nvPr/>
          </p:nvSpPr>
          <p:spPr>
            <a:xfrm>
              <a:off x="2050063" y="3795358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Shape 738"/>
            <p:cNvSpPr/>
            <p:nvPr/>
          </p:nvSpPr>
          <p:spPr>
            <a:xfrm>
              <a:off x="2050063" y="3836574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2050063" y="387850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2082041" y="3735667"/>
              <a:ext cx="25227" cy="259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2082041" y="3777593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Shape 742"/>
            <p:cNvSpPr/>
            <p:nvPr/>
          </p:nvSpPr>
          <p:spPr>
            <a:xfrm>
              <a:off x="2082041" y="3818809"/>
              <a:ext cx="25227" cy="259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2082041" y="3860735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2082041" y="3901951"/>
              <a:ext cx="25227" cy="2629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2114019" y="371186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2114019" y="3753077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2114019" y="3795358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Shape 748"/>
            <p:cNvSpPr/>
            <p:nvPr/>
          </p:nvSpPr>
          <p:spPr>
            <a:xfrm>
              <a:off x="2114019" y="3836574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2114019" y="387850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2177263" y="371186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2177263" y="3753077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2177263" y="3795358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2177263" y="3836574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2177263" y="3878501"/>
              <a:ext cx="2522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2145286" y="3735667"/>
              <a:ext cx="25937" cy="259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2145286" y="3777593"/>
              <a:ext cx="2593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Shape 757"/>
            <p:cNvSpPr/>
            <p:nvPr/>
          </p:nvSpPr>
          <p:spPr>
            <a:xfrm>
              <a:off x="2145286" y="3818809"/>
              <a:ext cx="25937" cy="259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2145286" y="3860735"/>
              <a:ext cx="25937" cy="25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2145286" y="3901951"/>
              <a:ext cx="25937" cy="2629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48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00" b="-1"/>
          <a:stretch/>
        </p:blipFill>
        <p:spPr>
          <a:xfrm>
            <a:off x="-29181" y="1476524"/>
            <a:ext cx="12259615" cy="4608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11D4E-30D2-984E-863D-8FE48775EC57}"/>
              </a:ext>
            </a:extLst>
          </p:cNvPr>
          <p:cNvSpPr/>
          <p:nvPr/>
        </p:nvSpPr>
        <p:spPr>
          <a:xfrm>
            <a:off x="-29181" y="5461299"/>
            <a:ext cx="12221181" cy="629383"/>
          </a:xfrm>
          <a:prstGeom prst="rect">
            <a:avLst/>
          </a:prstGeom>
          <a:solidFill>
            <a:srgbClr val="16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F391198-5280-4D03-9D2A-70CA61808552}"/>
              </a:ext>
            </a:extLst>
          </p:cNvPr>
          <p:cNvSpPr txBox="1">
            <a:spLocks/>
          </p:cNvSpPr>
          <p:nvPr/>
        </p:nvSpPr>
        <p:spPr>
          <a:xfrm>
            <a:off x="490454" y="516462"/>
            <a:ext cx="11329013" cy="965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1" kern="1200" baseline="0">
                <a:solidFill>
                  <a:srgbClr val="19212B"/>
                </a:solidFill>
                <a:latin typeface="+mj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 kern="120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/>
              <a:buChar char="•"/>
              <a:defRPr sz="1800" b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Char char="•"/>
              <a:defRPr sz="1800" b="0" i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/>
              <a:buChar char="•"/>
              <a:defRPr sz="1800" b="0" kern="1200" baseline="0">
                <a:solidFill>
                  <a:srgbClr val="E4E7E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ym typeface="Arial"/>
              </a:rPr>
              <a:t>Üzemeltetés</a:t>
            </a:r>
            <a:r>
              <a:rPr lang="en-US" dirty="0">
                <a:sym typeface="Arial"/>
              </a:rPr>
              <a:t>, </a:t>
            </a:r>
            <a:r>
              <a:rPr lang="en-US" dirty="0" err="1">
                <a:sym typeface="Arial"/>
              </a:rPr>
              <a:t>problémamegoldás</a:t>
            </a:r>
            <a:endParaRPr lang="en-US" dirty="0">
              <a:sym typeface="Arial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A969EC-2585-4E0E-91E1-B9939FFEECED}"/>
              </a:ext>
            </a:extLst>
          </p:cNvPr>
          <p:cNvGrpSpPr/>
          <p:nvPr/>
        </p:nvGrpSpPr>
        <p:grpSpPr>
          <a:xfrm>
            <a:off x="9080116" y="3871678"/>
            <a:ext cx="1627470" cy="1072627"/>
            <a:chOff x="3565552" y="2937439"/>
            <a:chExt cx="1627470" cy="1072627"/>
          </a:xfrm>
        </p:grpSpPr>
        <p:sp>
          <p:nvSpPr>
            <p:cNvPr id="76" name="Rounded Rectangle 53">
              <a:extLst>
                <a:ext uri="{FF2B5EF4-FFF2-40B4-BE49-F238E27FC236}">
                  <a16:creationId xmlns:a16="http://schemas.microsoft.com/office/drawing/2014/main" id="{02A04752-7605-4407-A5EC-25B424440E18}"/>
                </a:ext>
              </a:extLst>
            </p:cNvPr>
            <p:cNvSpPr/>
            <p:nvPr/>
          </p:nvSpPr>
          <p:spPr>
            <a:xfrm>
              <a:off x="3585261" y="3074360"/>
              <a:ext cx="1588053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 Placeholder 3">
              <a:extLst>
                <a:ext uri="{FF2B5EF4-FFF2-40B4-BE49-F238E27FC236}">
                  <a16:creationId xmlns:a16="http://schemas.microsoft.com/office/drawing/2014/main" id="{48E03636-A975-4BD5-8953-AFBF3AE5BE22}"/>
                </a:ext>
              </a:extLst>
            </p:cNvPr>
            <p:cNvSpPr txBox="1">
              <a:spLocks/>
            </p:cNvSpPr>
            <p:nvPr/>
          </p:nvSpPr>
          <p:spPr>
            <a:xfrm>
              <a:off x="356555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Database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looks fine</a:t>
              </a:r>
            </a:p>
          </p:txBody>
        </p:sp>
        <p:sp>
          <p:nvSpPr>
            <p:cNvPr id="78" name="Isosceles Triangle 92">
              <a:extLst>
                <a:ext uri="{FF2B5EF4-FFF2-40B4-BE49-F238E27FC236}">
                  <a16:creationId xmlns:a16="http://schemas.microsoft.com/office/drawing/2014/main" id="{273027A7-190F-4278-816E-0D3E2D8A4460}"/>
                </a:ext>
              </a:extLst>
            </p:cNvPr>
            <p:cNvSpPr/>
            <p:nvPr/>
          </p:nvSpPr>
          <p:spPr>
            <a:xfrm>
              <a:off x="4583649" y="2937439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5EB5B03-0A2C-474B-ADCD-38C3B9EE8310}"/>
              </a:ext>
            </a:extLst>
          </p:cNvPr>
          <p:cNvGrpSpPr/>
          <p:nvPr/>
        </p:nvGrpSpPr>
        <p:grpSpPr>
          <a:xfrm>
            <a:off x="7332632" y="1716608"/>
            <a:ext cx="1880276" cy="1042462"/>
            <a:chOff x="3293039" y="2972021"/>
            <a:chExt cx="1880276" cy="1042462"/>
          </a:xfrm>
        </p:grpSpPr>
        <p:sp>
          <p:nvSpPr>
            <p:cNvPr id="84" name="Rounded Rectangle 53">
              <a:extLst>
                <a:ext uri="{FF2B5EF4-FFF2-40B4-BE49-F238E27FC236}">
                  <a16:creationId xmlns:a16="http://schemas.microsoft.com/office/drawing/2014/main" id="{7F009FD2-167E-4E01-8683-094263F8D893}"/>
                </a:ext>
              </a:extLst>
            </p:cNvPr>
            <p:cNvSpPr/>
            <p:nvPr/>
          </p:nvSpPr>
          <p:spPr>
            <a:xfrm>
              <a:off x="3293039" y="3074360"/>
              <a:ext cx="1880276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 Placeholder 3">
              <a:extLst>
                <a:ext uri="{FF2B5EF4-FFF2-40B4-BE49-F238E27FC236}">
                  <a16:creationId xmlns:a16="http://schemas.microsoft.com/office/drawing/2014/main" id="{0E30373C-1C22-4FCD-A059-67A5C8B2B790}"/>
                </a:ext>
              </a:extLst>
            </p:cNvPr>
            <p:cNvSpPr txBox="1">
              <a:spLocks/>
            </p:cNvSpPr>
            <p:nvPr/>
          </p:nvSpPr>
          <p:spPr>
            <a:xfrm>
              <a:off x="341944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Definitely not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the database</a:t>
              </a:r>
            </a:p>
          </p:txBody>
        </p:sp>
        <p:sp>
          <p:nvSpPr>
            <p:cNvPr id="99" name="Isosceles Triangle 92">
              <a:extLst>
                <a:ext uri="{FF2B5EF4-FFF2-40B4-BE49-F238E27FC236}">
                  <a16:creationId xmlns:a16="http://schemas.microsoft.com/office/drawing/2014/main" id="{C4DE9AE9-85FE-473B-AD32-64EB4804967C}"/>
                </a:ext>
              </a:extLst>
            </p:cNvPr>
            <p:cNvSpPr/>
            <p:nvPr/>
          </p:nvSpPr>
          <p:spPr>
            <a:xfrm rot="10800000">
              <a:off x="4583649" y="3833390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353C5F-4B7F-4EF2-8B26-2BBF05D90CEA}"/>
              </a:ext>
            </a:extLst>
          </p:cNvPr>
          <p:cNvGrpSpPr/>
          <p:nvPr/>
        </p:nvGrpSpPr>
        <p:grpSpPr>
          <a:xfrm>
            <a:off x="1105881" y="3855273"/>
            <a:ext cx="1880276" cy="1072627"/>
            <a:chOff x="3293039" y="2937439"/>
            <a:chExt cx="1880276" cy="1072627"/>
          </a:xfrm>
        </p:grpSpPr>
        <p:sp>
          <p:nvSpPr>
            <p:cNvPr id="64" name="Rounded Rectangle 53">
              <a:extLst>
                <a:ext uri="{FF2B5EF4-FFF2-40B4-BE49-F238E27FC236}">
                  <a16:creationId xmlns:a16="http://schemas.microsoft.com/office/drawing/2014/main" id="{B24DA925-A30F-45E8-977B-14C1F0D598DC}"/>
                </a:ext>
              </a:extLst>
            </p:cNvPr>
            <p:cNvSpPr/>
            <p:nvPr/>
          </p:nvSpPr>
          <p:spPr>
            <a:xfrm>
              <a:off x="3293039" y="3074360"/>
              <a:ext cx="1880276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715B2EF1-5D4C-4846-B79B-3BBA5C1A2E83}"/>
                </a:ext>
              </a:extLst>
            </p:cNvPr>
            <p:cNvSpPr txBox="1">
              <a:spLocks/>
            </p:cNvSpPr>
            <p:nvPr/>
          </p:nvSpPr>
          <p:spPr>
            <a:xfrm>
              <a:off x="341944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Which customers are affected?</a:t>
              </a:r>
            </a:p>
          </p:txBody>
        </p:sp>
        <p:sp>
          <p:nvSpPr>
            <p:cNvPr id="66" name="Isosceles Triangle 92">
              <a:extLst>
                <a:ext uri="{FF2B5EF4-FFF2-40B4-BE49-F238E27FC236}">
                  <a16:creationId xmlns:a16="http://schemas.microsoft.com/office/drawing/2014/main" id="{05F87430-2673-42F2-969A-BC214849B9C5}"/>
                </a:ext>
              </a:extLst>
            </p:cNvPr>
            <p:cNvSpPr/>
            <p:nvPr/>
          </p:nvSpPr>
          <p:spPr>
            <a:xfrm>
              <a:off x="3465903" y="2937439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B2CA3E3-4E73-4295-94AA-D91FCE7B7826}"/>
              </a:ext>
            </a:extLst>
          </p:cNvPr>
          <p:cNvGrpSpPr/>
          <p:nvPr/>
        </p:nvGrpSpPr>
        <p:grpSpPr>
          <a:xfrm>
            <a:off x="2385661" y="1924241"/>
            <a:ext cx="1880276" cy="1042462"/>
            <a:chOff x="3293039" y="2972021"/>
            <a:chExt cx="1880276" cy="1042462"/>
          </a:xfrm>
        </p:grpSpPr>
        <p:sp>
          <p:nvSpPr>
            <p:cNvPr id="72" name="Rounded Rectangle 53">
              <a:extLst>
                <a:ext uri="{FF2B5EF4-FFF2-40B4-BE49-F238E27FC236}">
                  <a16:creationId xmlns:a16="http://schemas.microsoft.com/office/drawing/2014/main" id="{D7314C36-35A0-4868-96B4-55250ED31169}"/>
                </a:ext>
              </a:extLst>
            </p:cNvPr>
            <p:cNvSpPr/>
            <p:nvPr/>
          </p:nvSpPr>
          <p:spPr>
            <a:xfrm>
              <a:off x="3293039" y="3074360"/>
              <a:ext cx="1880276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 Placeholder 3">
              <a:extLst>
                <a:ext uri="{FF2B5EF4-FFF2-40B4-BE49-F238E27FC236}">
                  <a16:creationId xmlns:a16="http://schemas.microsoft.com/office/drawing/2014/main" id="{13E818F9-088B-4F9B-A93E-4307372D74E4}"/>
                </a:ext>
              </a:extLst>
            </p:cNvPr>
            <p:cNvSpPr txBox="1">
              <a:spLocks/>
            </p:cNvSpPr>
            <p:nvPr/>
          </p:nvSpPr>
          <p:spPr>
            <a:xfrm>
              <a:off x="341944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Checking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000000"/>
                  </a:solidFill>
                </a:rPr>
                <a:t>the logs</a:t>
              </a:r>
            </a:p>
          </p:txBody>
        </p:sp>
        <p:sp>
          <p:nvSpPr>
            <p:cNvPr id="74" name="Isosceles Triangle 92">
              <a:extLst>
                <a:ext uri="{FF2B5EF4-FFF2-40B4-BE49-F238E27FC236}">
                  <a16:creationId xmlns:a16="http://schemas.microsoft.com/office/drawing/2014/main" id="{4B274F74-7F95-46E4-B90B-2BFAFB4C165C}"/>
                </a:ext>
              </a:extLst>
            </p:cNvPr>
            <p:cNvSpPr/>
            <p:nvPr/>
          </p:nvSpPr>
          <p:spPr>
            <a:xfrm rot="10800000">
              <a:off x="3470320" y="3833390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56EFF34-0601-4C41-B400-15F5DC584EB2}"/>
              </a:ext>
            </a:extLst>
          </p:cNvPr>
          <p:cNvSpPr txBox="1"/>
          <p:nvPr/>
        </p:nvSpPr>
        <p:spPr>
          <a:xfrm>
            <a:off x="5236008" y="5637717"/>
            <a:ext cx="1719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</a:rPr>
              <a:t>The War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58793" y="6438558"/>
            <a:ext cx="2857499" cy="365125"/>
          </a:xfrm>
        </p:spPr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FA8612-E6BE-3146-80AB-3C22C6A06E9A}"/>
              </a:ext>
            </a:extLst>
          </p:cNvPr>
          <p:cNvGrpSpPr/>
          <p:nvPr/>
        </p:nvGrpSpPr>
        <p:grpSpPr>
          <a:xfrm>
            <a:off x="12232837" y="1470391"/>
            <a:ext cx="7075644" cy="4614157"/>
            <a:chOff x="12232837" y="1470391"/>
            <a:chExt cx="7075644" cy="46186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279F19-9E3E-F848-945B-D295BC51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2837" y="1470391"/>
              <a:ext cx="7075644" cy="461869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791268-A222-8A4E-BC5F-56CF7E665331}"/>
                </a:ext>
              </a:extLst>
            </p:cNvPr>
            <p:cNvSpPr txBox="1"/>
            <p:nvPr/>
          </p:nvSpPr>
          <p:spPr>
            <a:xfrm>
              <a:off x="15584908" y="5644843"/>
              <a:ext cx="1938186" cy="26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</a:rPr>
                <a:t>The Business War Room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962103-F3AE-4B24-95BF-AFD6937E67B3}"/>
              </a:ext>
            </a:extLst>
          </p:cNvPr>
          <p:cNvGrpSpPr/>
          <p:nvPr/>
        </p:nvGrpSpPr>
        <p:grpSpPr>
          <a:xfrm>
            <a:off x="10191997" y="4198742"/>
            <a:ext cx="1627470" cy="1072627"/>
            <a:chOff x="3565552" y="2937439"/>
            <a:chExt cx="1627470" cy="1072627"/>
          </a:xfrm>
        </p:grpSpPr>
        <p:sp>
          <p:nvSpPr>
            <p:cNvPr id="101" name="Rounded Rectangle 53">
              <a:extLst>
                <a:ext uri="{FF2B5EF4-FFF2-40B4-BE49-F238E27FC236}">
                  <a16:creationId xmlns:a16="http://schemas.microsoft.com/office/drawing/2014/main" id="{8DBC0223-B5E9-4B4B-BE3F-CE6FF43875CA}"/>
                </a:ext>
              </a:extLst>
            </p:cNvPr>
            <p:cNvSpPr/>
            <p:nvPr/>
          </p:nvSpPr>
          <p:spPr>
            <a:xfrm>
              <a:off x="3585261" y="3074360"/>
              <a:ext cx="1588053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 Placeholder 3">
              <a:extLst>
                <a:ext uri="{FF2B5EF4-FFF2-40B4-BE49-F238E27FC236}">
                  <a16:creationId xmlns:a16="http://schemas.microsoft.com/office/drawing/2014/main" id="{EE6B8E0D-2A7A-4633-AD70-6B8D184FAD0D}"/>
                </a:ext>
              </a:extLst>
            </p:cNvPr>
            <p:cNvSpPr txBox="1">
              <a:spLocks/>
            </p:cNvSpPr>
            <p:nvPr/>
          </p:nvSpPr>
          <p:spPr>
            <a:xfrm>
              <a:off x="356555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4E3EB1"/>
                  </a:solidFill>
                </a:rPr>
                <a:t>Spend is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4E3EB1"/>
                  </a:solidFill>
                </a:rPr>
                <a:t>down</a:t>
              </a:r>
            </a:p>
          </p:txBody>
        </p:sp>
        <p:sp>
          <p:nvSpPr>
            <p:cNvPr id="103" name="Isosceles Triangle 92">
              <a:extLst>
                <a:ext uri="{FF2B5EF4-FFF2-40B4-BE49-F238E27FC236}">
                  <a16:creationId xmlns:a16="http://schemas.microsoft.com/office/drawing/2014/main" id="{33649AA9-4C38-42C5-BBCC-6D9F71C0EA9A}"/>
                </a:ext>
              </a:extLst>
            </p:cNvPr>
            <p:cNvSpPr/>
            <p:nvPr/>
          </p:nvSpPr>
          <p:spPr>
            <a:xfrm>
              <a:off x="4583649" y="2937439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230C12B-C4BE-4C3C-98E8-52E4D54CFF55}"/>
              </a:ext>
            </a:extLst>
          </p:cNvPr>
          <p:cNvGrpSpPr/>
          <p:nvPr/>
        </p:nvGrpSpPr>
        <p:grpSpPr>
          <a:xfrm>
            <a:off x="7502729" y="1626008"/>
            <a:ext cx="1880276" cy="1042462"/>
            <a:chOff x="3293039" y="2972021"/>
            <a:chExt cx="1880276" cy="1042462"/>
          </a:xfrm>
        </p:grpSpPr>
        <p:sp>
          <p:nvSpPr>
            <p:cNvPr id="105" name="Rounded Rectangle 53">
              <a:extLst>
                <a:ext uri="{FF2B5EF4-FFF2-40B4-BE49-F238E27FC236}">
                  <a16:creationId xmlns:a16="http://schemas.microsoft.com/office/drawing/2014/main" id="{91C0C250-E46B-40C7-ADC2-8D6747C73D28}"/>
                </a:ext>
              </a:extLst>
            </p:cNvPr>
            <p:cNvSpPr/>
            <p:nvPr/>
          </p:nvSpPr>
          <p:spPr>
            <a:xfrm>
              <a:off x="3293039" y="3074360"/>
              <a:ext cx="1880276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 Placeholder 3">
              <a:extLst>
                <a:ext uri="{FF2B5EF4-FFF2-40B4-BE49-F238E27FC236}">
                  <a16:creationId xmlns:a16="http://schemas.microsoft.com/office/drawing/2014/main" id="{DDB14ADE-425D-4C3C-90E0-E9C3ED233774}"/>
                </a:ext>
              </a:extLst>
            </p:cNvPr>
            <p:cNvSpPr txBox="1">
              <a:spLocks/>
            </p:cNvSpPr>
            <p:nvPr/>
          </p:nvSpPr>
          <p:spPr>
            <a:xfrm>
              <a:off x="341944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4E3EB1"/>
                  </a:solidFill>
                </a:rPr>
                <a:t>Conversion rates</a:t>
              </a:r>
            </a:p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4E3EB1"/>
                  </a:solidFill>
                </a:rPr>
                <a:t>are dropping</a:t>
              </a:r>
            </a:p>
          </p:txBody>
        </p:sp>
        <p:sp>
          <p:nvSpPr>
            <p:cNvPr id="107" name="Isosceles Triangle 92">
              <a:extLst>
                <a:ext uri="{FF2B5EF4-FFF2-40B4-BE49-F238E27FC236}">
                  <a16:creationId xmlns:a16="http://schemas.microsoft.com/office/drawing/2014/main" id="{D742D9A0-072C-4FB7-B80D-E5C105A698B6}"/>
                </a:ext>
              </a:extLst>
            </p:cNvPr>
            <p:cNvSpPr/>
            <p:nvPr/>
          </p:nvSpPr>
          <p:spPr>
            <a:xfrm rot="10800000">
              <a:off x="4583649" y="3833390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646A4C-009B-4155-9090-959AB3A6D366}"/>
              </a:ext>
            </a:extLst>
          </p:cNvPr>
          <p:cNvGrpSpPr/>
          <p:nvPr/>
        </p:nvGrpSpPr>
        <p:grpSpPr>
          <a:xfrm>
            <a:off x="7450704" y="3903118"/>
            <a:ext cx="1880276" cy="1047175"/>
            <a:chOff x="3293039" y="2962891"/>
            <a:chExt cx="1880276" cy="1047175"/>
          </a:xfrm>
        </p:grpSpPr>
        <p:sp>
          <p:nvSpPr>
            <p:cNvPr id="109" name="Rounded Rectangle 53">
              <a:extLst>
                <a:ext uri="{FF2B5EF4-FFF2-40B4-BE49-F238E27FC236}">
                  <a16:creationId xmlns:a16="http://schemas.microsoft.com/office/drawing/2014/main" id="{887D31A3-31A2-4E74-9DDA-C2A8B2406CB6}"/>
                </a:ext>
              </a:extLst>
            </p:cNvPr>
            <p:cNvSpPr/>
            <p:nvPr/>
          </p:nvSpPr>
          <p:spPr>
            <a:xfrm>
              <a:off x="3293039" y="3074360"/>
              <a:ext cx="1880276" cy="83159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495300" dist="139700" dir="3300000" sx="102000" sy="102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 Placeholder 3">
              <a:extLst>
                <a:ext uri="{FF2B5EF4-FFF2-40B4-BE49-F238E27FC236}">
                  <a16:creationId xmlns:a16="http://schemas.microsoft.com/office/drawing/2014/main" id="{326CEDF7-429C-4E09-B748-3B28E3F61E10}"/>
                </a:ext>
              </a:extLst>
            </p:cNvPr>
            <p:cNvSpPr txBox="1">
              <a:spLocks/>
            </p:cNvSpPr>
            <p:nvPr/>
          </p:nvSpPr>
          <p:spPr>
            <a:xfrm>
              <a:off x="3419442" y="2972021"/>
              <a:ext cx="1627470" cy="103804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300" dirty="0">
                  <a:solidFill>
                    <a:srgbClr val="4E3EB1"/>
                  </a:solidFill>
                </a:rPr>
                <a:t>Why is this happening?</a:t>
              </a:r>
            </a:p>
          </p:txBody>
        </p:sp>
        <p:sp>
          <p:nvSpPr>
            <p:cNvPr id="111" name="Isosceles Triangle 92">
              <a:extLst>
                <a:ext uri="{FF2B5EF4-FFF2-40B4-BE49-F238E27FC236}">
                  <a16:creationId xmlns:a16="http://schemas.microsoft.com/office/drawing/2014/main" id="{AD89FA87-7A54-4435-8BD0-BDA5541559BE}"/>
                </a:ext>
              </a:extLst>
            </p:cNvPr>
            <p:cNvSpPr/>
            <p:nvPr/>
          </p:nvSpPr>
          <p:spPr>
            <a:xfrm>
              <a:off x="3478660" y="2962891"/>
              <a:ext cx="318939" cy="18109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Twitter card">
            <a:extLst>
              <a:ext uri="{FF2B5EF4-FFF2-40B4-BE49-F238E27FC236}">
                <a16:creationId xmlns:a16="http://schemas.microsoft.com/office/drawing/2014/main" id="{7F8AF8F1-B4C5-456E-B85A-7834767CC2A1}"/>
              </a:ext>
            </a:extLst>
          </p:cNvPr>
          <p:cNvGrpSpPr/>
          <p:nvPr/>
        </p:nvGrpSpPr>
        <p:grpSpPr>
          <a:xfrm>
            <a:off x="5106401" y="3000890"/>
            <a:ext cx="1979198" cy="1113905"/>
            <a:chOff x="5106401" y="3000890"/>
            <a:chExt cx="1979198" cy="1113905"/>
          </a:xfrm>
          <a:effectLst/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AEE0F1E4-9A64-40EC-8C05-B548C6896F60}"/>
                </a:ext>
              </a:extLst>
            </p:cNvPr>
            <p:cNvSpPr/>
            <p:nvPr/>
          </p:nvSpPr>
          <p:spPr>
            <a:xfrm>
              <a:off x="5106401" y="3000890"/>
              <a:ext cx="1945178" cy="1113905"/>
            </a:xfrm>
            <a:prstGeom prst="roundRect">
              <a:avLst>
                <a:gd name="adj" fmla="val 2210"/>
              </a:avLst>
            </a:prstGeom>
            <a:solidFill>
              <a:srgbClr val="FBFCFD"/>
            </a:solidFill>
            <a:ln w="25400">
              <a:solidFill>
                <a:srgbClr val="1DA1F2"/>
              </a:solidFill>
            </a:ln>
            <a:effectLst>
              <a:outerShdw blurRad="50800" dist="25400" dir="48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BFCFD"/>
                </a:solidFill>
              </a:endParaRPr>
            </a:p>
          </p:txBody>
        </p:sp>
        <p:sp>
          <p:nvSpPr>
            <p:cNvPr id="121" name="Text Placeholder 3">
              <a:extLst>
                <a:ext uri="{FF2B5EF4-FFF2-40B4-BE49-F238E27FC236}">
                  <a16:creationId xmlns:a16="http://schemas.microsoft.com/office/drawing/2014/main" id="{BFDC02A9-FEB8-4675-A4D8-BDE4386C3EF5}"/>
                </a:ext>
              </a:extLst>
            </p:cNvPr>
            <p:cNvSpPr txBox="1">
              <a:spLocks/>
            </p:cNvSpPr>
            <p:nvPr/>
          </p:nvSpPr>
          <p:spPr>
            <a:xfrm>
              <a:off x="5235731" y="3370278"/>
              <a:ext cx="1849868" cy="4474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300" dirty="0">
                  <a:solidFill>
                    <a:schemeClr val="tx2"/>
                  </a:solidFill>
                </a:rPr>
                <a:t>This app is horrible!</a:t>
              </a:r>
            </a:p>
          </p:txBody>
        </p:sp>
        <p:sp>
          <p:nvSpPr>
            <p:cNvPr id="123" name="Text Placeholder 3">
              <a:extLst>
                <a:ext uri="{FF2B5EF4-FFF2-40B4-BE49-F238E27FC236}">
                  <a16:creationId xmlns:a16="http://schemas.microsoft.com/office/drawing/2014/main" id="{D0A6F93A-E4AA-4916-864F-90B607C5DB5C}"/>
                </a:ext>
              </a:extLst>
            </p:cNvPr>
            <p:cNvSpPr txBox="1">
              <a:spLocks/>
            </p:cNvSpPr>
            <p:nvPr/>
          </p:nvSpPr>
          <p:spPr>
            <a:xfrm>
              <a:off x="5511261" y="3129571"/>
              <a:ext cx="1211966" cy="282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8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Right now</a:t>
              </a:r>
            </a:p>
          </p:txBody>
        </p:sp>
        <p:sp>
          <p:nvSpPr>
            <p:cNvPr id="124" name="Text Placeholder 3">
              <a:extLst>
                <a:ext uri="{FF2B5EF4-FFF2-40B4-BE49-F238E27FC236}">
                  <a16:creationId xmlns:a16="http://schemas.microsoft.com/office/drawing/2014/main" id="{C158031D-7827-446C-8B08-74E65C4A026D}"/>
                </a:ext>
              </a:extLst>
            </p:cNvPr>
            <p:cNvSpPr txBox="1">
              <a:spLocks/>
            </p:cNvSpPr>
            <p:nvPr/>
          </p:nvSpPr>
          <p:spPr>
            <a:xfrm>
              <a:off x="5244461" y="3712855"/>
              <a:ext cx="608850" cy="1503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b="1" dirty="0">
                  <a:solidFill>
                    <a:srgbClr val="CCCED0"/>
                  </a:solidFill>
                </a:rPr>
                <a:t>RETWEETS</a:t>
              </a:r>
            </a:p>
          </p:txBody>
        </p:sp>
        <p:sp>
          <p:nvSpPr>
            <p:cNvPr id="125" name="Text Placeholder 3">
              <a:extLst>
                <a:ext uri="{FF2B5EF4-FFF2-40B4-BE49-F238E27FC236}">
                  <a16:creationId xmlns:a16="http://schemas.microsoft.com/office/drawing/2014/main" id="{5CD511E4-3C7F-4353-B7F4-95D8DD2F734E}"/>
                </a:ext>
              </a:extLst>
            </p:cNvPr>
            <p:cNvSpPr txBox="1">
              <a:spLocks/>
            </p:cNvSpPr>
            <p:nvPr/>
          </p:nvSpPr>
          <p:spPr>
            <a:xfrm>
              <a:off x="5803843" y="3712855"/>
              <a:ext cx="405066" cy="137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500" b="1" dirty="0">
                  <a:solidFill>
                    <a:srgbClr val="CCCED0"/>
                  </a:solidFill>
                </a:rPr>
                <a:t>LIKES</a:t>
              </a:r>
            </a:p>
          </p:txBody>
        </p:sp>
        <p:sp>
          <p:nvSpPr>
            <p:cNvPr id="126" name="Text Placeholder 3">
              <a:extLst>
                <a:ext uri="{FF2B5EF4-FFF2-40B4-BE49-F238E27FC236}">
                  <a16:creationId xmlns:a16="http://schemas.microsoft.com/office/drawing/2014/main" id="{F8DA66EB-AEF0-4E69-BDA3-74004A509C50}"/>
                </a:ext>
              </a:extLst>
            </p:cNvPr>
            <p:cNvSpPr txBox="1">
              <a:spLocks/>
            </p:cNvSpPr>
            <p:nvPr/>
          </p:nvSpPr>
          <p:spPr>
            <a:xfrm>
              <a:off x="5244461" y="3824765"/>
              <a:ext cx="608850" cy="2190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900" b="1" dirty="0">
                  <a:solidFill>
                    <a:srgbClr val="226699"/>
                  </a:solidFill>
                </a:rPr>
                <a:t>140</a:t>
              </a:r>
            </a:p>
          </p:txBody>
        </p:sp>
        <p:sp>
          <p:nvSpPr>
            <p:cNvPr id="127" name="Text Placeholder 3">
              <a:extLst>
                <a:ext uri="{FF2B5EF4-FFF2-40B4-BE49-F238E27FC236}">
                  <a16:creationId xmlns:a16="http://schemas.microsoft.com/office/drawing/2014/main" id="{0CD40356-86FB-44A8-A131-81C55EF43D2A}"/>
                </a:ext>
              </a:extLst>
            </p:cNvPr>
            <p:cNvSpPr txBox="1">
              <a:spLocks/>
            </p:cNvSpPr>
            <p:nvPr/>
          </p:nvSpPr>
          <p:spPr>
            <a:xfrm>
              <a:off x="5807121" y="3827828"/>
              <a:ext cx="608850" cy="2190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900" b="1" dirty="0">
                  <a:solidFill>
                    <a:srgbClr val="226699"/>
                  </a:solidFill>
                </a:rPr>
                <a:t>1053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941E221-9717-4907-A68B-C2E00B8B0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80504" y="3123297"/>
              <a:ext cx="294947" cy="29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58333 -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8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B5B2AEB1-92DB-4FBE-A337-99F55FD47DA2}"/>
              </a:ext>
            </a:extLst>
          </p:cNvPr>
          <p:cNvSpPr/>
          <p:nvPr/>
        </p:nvSpPr>
        <p:spPr>
          <a:xfrm>
            <a:off x="0" y="0"/>
            <a:ext cx="1124223" cy="6132352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607578" y="336462"/>
            <a:ext cx="3784982" cy="1394870"/>
          </a:xfrm>
        </p:spPr>
        <p:txBody>
          <a:bodyPr>
            <a:normAutofit/>
          </a:bodyPr>
          <a:lstStyle/>
          <a:p>
            <a:r>
              <a:rPr lang="en-US" sz="2500" dirty="0"/>
              <a:t>Minden </a:t>
            </a:r>
            <a:r>
              <a:rPr lang="en-US" sz="2500" dirty="0" err="1"/>
              <a:t>tranzakció</a:t>
            </a:r>
            <a:r>
              <a:rPr lang="en-US" sz="2500" dirty="0"/>
              <a:t> </a:t>
            </a:r>
            <a:r>
              <a:rPr lang="en-US" sz="2500" dirty="0" err="1"/>
              <a:t>folyamatos</a:t>
            </a:r>
            <a:r>
              <a:rPr lang="en-US" sz="2500" dirty="0"/>
              <a:t> </a:t>
            </a:r>
            <a:r>
              <a:rPr lang="en-US" sz="2500" dirty="0" err="1"/>
              <a:t>követése</a:t>
            </a:r>
            <a:endParaRPr lang="en-US" sz="2500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623551" y="1662624"/>
            <a:ext cx="3669217" cy="12782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Move Fast,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Follow Everything &amp;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Focus on What Matters Most</a:t>
            </a:r>
          </a:p>
        </p:txBody>
      </p:sp>
      <p:pic>
        <p:nvPicPr>
          <p:cNvPr id="302" name="Picture 301" descr="computer_phone_gray.png">
            <a:extLst>
              <a:ext uri="{FF2B5EF4-FFF2-40B4-BE49-F238E27FC236}">
                <a16:creationId xmlns:a16="http://schemas.microsoft.com/office/drawing/2014/main" id="{82FF8024-8BB0-44C1-A7BB-4263C4B8D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64" y="3062450"/>
            <a:ext cx="1093875" cy="670030"/>
          </a:xfrm>
          <a:prstGeom prst="rect">
            <a:avLst/>
          </a:prstGeom>
        </p:spPr>
      </p:pic>
      <p:grpSp>
        <p:nvGrpSpPr>
          <p:cNvPr id="303" name="Color coded symbols">
            <a:extLst>
              <a:ext uri="{FF2B5EF4-FFF2-40B4-BE49-F238E27FC236}">
                <a16:creationId xmlns:a16="http://schemas.microsoft.com/office/drawing/2014/main" id="{24D54331-F7C8-4672-AB92-76881ADFDBBF}"/>
              </a:ext>
            </a:extLst>
          </p:cNvPr>
          <p:cNvGrpSpPr/>
          <p:nvPr/>
        </p:nvGrpSpPr>
        <p:grpSpPr>
          <a:xfrm>
            <a:off x="6281386" y="869929"/>
            <a:ext cx="4910870" cy="4441647"/>
            <a:chOff x="6281386" y="794385"/>
            <a:chExt cx="4910870" cy="4441647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60E1A650-E8E9-4969-AAB4-F897E69E4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386" y="4258936"/>
              <a:ext cx="576072" cy="576072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A6A1B110-0B60-4881-AD92-729198A9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8201" y="794385"/>
              <a:ext cx="576072" cy="578100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3EFCAF18-1BB1-4921-BFA6-DEB16A66B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105" y="1017545"/>
              <a:ext cx="574051" cy="576072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723567B9-A97B-4BF5-A2AE-A8A65310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028" y="1892489"/>
              <a:ext cx="574051" cy="576072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681BFDC-42B9-47DD-B98A-146EA0FD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184" y="2800232"/>
              <a:ext cx="576072" cy="576072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0E7C3A16-FFEF-412A-B208-4FACAFB5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311" y="3348559"/>
              <a:ext cx="576072" cy="576072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576F823A-E92C-4C72-8BAC-BFF4F4D1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316" y="3027399"/>
              <a:ext cx="576072" cy="576072"/>
            </a:xfrm>
            <a:prstGeom prst="rect">
              <a:avLst/>
            </a:prstGeom>
          </p:spPr>
        </p:pic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567380DC-0B7A-4434-85F2-159D7898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6831" y="4659960"/>
              <a:ext cx="576072" cy="576072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C0525AB5-6778-426D-AC83-8C066746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763" y="4488043"/>
              <a:ext cx="576072" cy="576072"/>
            </a:xfrm>
            <a:prstGeom prst="rect">
              <a:avLst/>
            </a:prstGeom>
          </p:spPr>
        </p:pic>
      </p:grpSp>
      <p:grpSp>
        <p:nvGrpSpPr>
          <p:cNvPr id="313" name="Main">
            <a:extLst>
              <a:ext uri="{FF2B5EF4-FFF2-40B4-BE49-F238E27FC236}">
                <a16:creationId xmlns:a16="http://schemas.microsoft.com/office/drawing/2014/main" id="{A8B9E5BB-5E45-43D0-811C-023D60924181}"/>
              </a:ext>
            </a:extLst>
          </p:cNvPr>
          <p:cNvGrpSpPr/>
          <p:nvPr/>
        </p:nvGrpSpPr>
        <p:grpSpPr>
          <a:xfrm>
            <a:off x="5877013" y="595234"/>
            <a:ext cx="5549844" cy="5406974"/>
            <a:chOff x="5877013" y="595234"/>
            <a:chExt cx="5549844" cy="5406974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C78FEA8-0989-4CCB-9129-3183B333C2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707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C03567B-E3D8-4627-BEBE-D3B3C8890161}"/>
                </a:ext>
              </a:extLst>
            </p:cNvPr>
            <p:cNvSpPr>
              <a:spLocks noChangeAspect="1"/>
            </p:cNvSpPr>
            <p:nvPr/>
          </p:nvSpPr>
          <p:spPr>
            <a:xfrm rot="20307253">
              <a:off x="6829362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F41E4875-30E8-496F-8D19-9F1EDCEA968D}"/>
                </a:ext>
              </a:extLst>
            </p:cNvPr>
            <p:cNvSpPr>
              <a:spLocks noChangeAspect="1"/>
            </p:cNvSpPr>
            <p:nvPr/>
          </p:nvSpPr>
          <p:spPr>
            <a:xfrm rot="983894">
              <a:off x="7305360" y="533501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6D433B1-20AA-4D82-8376-F90E64A37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202" y="5669568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EA970D26-4861-49C2-891C-3E7EBF11DA01}"/>
                </a:ext>
              </a:extLst>
            </p:cNvPr>
            <p:cNvSpPr>
              <a:spLocks noChangeAspect="1"/>
            </p:cNvSpPr>
            <p:nvPr/>
          </p:nvSpPr>
          <p:spPr>
            <a:xfrm rot="952033">
              <a:off x="7107554" y="590608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EA0874D-6479-4F29-BDD6-E9C4ED78F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6802" y="4617175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44E65716-42AD-44DC-A71A-1DF0D26E0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0272" y="550398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3E8BAE7-7ED3-4E09-AE5C-D150B832233B}"/>
                </a:ext>
              </a:extLst>
            </p:cNvPr>
            <p:cNvSpPr>
              <a:spLocks noChangeAspect="1"/>
            </p:cNvSpPr>
            <p:nvPr/>
          </p:nvSpPr>
          <p:spPr>
            <a:xfrm rot="20766365">
              <a:off x="11082534" y="402872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2636BFA-0B86-48DC-B232-9E2241827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30733" y="540785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31D10C3-936B-4C7D-AA8C-8A6604F91725}"/>
                </a:ext>
              </a:extLst>
            </p:cNvPr>
            <p:cNvSpPr>
              <a:spLocks noChangeAspect="1"/>
            </p:cNvSpPr>
            <p:nvPr/>
          </p:nvSpPr>
          <p:spPr>
            <a:xfrm rot="1520514">
              <a:off x="9969330" y="234304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D1C0F227-DD8D-4DEB-BABC-C1A61F1084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639" y="59523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81EB9A4D-40FB-46EA-9777-11F3EEE9F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2911" y="9531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448CCDC-AE99-4749-ADC1-497277FD50D8}"/>
                </a:ext>
              </a:extLst>
            </p:cNvPr>
            <p:cNvSpPr>
              <a:spLocks noChangeAspect="1"/>
            </p:cNvSpPr>
            <p:nvPr/>
          </p:nvSpPr>
          <p:spPr>
            <a:xfrm rot="332968">
              <a:off x="11235045" y="2222867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A2F673D5-971A-4227-9CB8-B10BA09D707A}"/>
                </a:ext>
              </a:extLst>
            </p:cNvPr>
            <p:cNvSpPr>
              <a:spLocks noChangeAspect="1"/>
            </p:cNvSpPr>
            <p:nvPr/>
          </p:nvSpPr>
          <p:spPr>
            <a:xfrm rot="21447470">
              <a:off x="10543442" y="165082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F7FAD292-4071-4636-B279-92452790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464" y="2394327"/>
              <a:ext cx="996806" cy="83280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64B8FCE-002B-404E-9803-F5ECB22E9857}"/>
                </a:ext>
              </a:extLst>
            </p:cNvPr>
            <p:cNvCxnSpPr>
              <a:cxnSpLocks/>
            </p:cNvCxnSpPr>
            <p:nvPr/>
          </p:nvCxnSpPr>
          <p:spPr>
            <a:xfrm>
              <a:off x="8841023" y="2425089"/>
              <a:ext cx="717455" cy="104244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B6919A7-ED5C-4E1D-9D40-9F43186D12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273" y="3387399"/>
              <a:ext cx="547019" cy="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53EDBCD-CB97-4099-818F-432F0B96E4D1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>
              <a:off x="10922668" y="3251255"/>
              <a:ext cx="196387" cy="77887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849BFE27-F405-416E-8D56-2B52D4CAD80F}"/>
                </a:ext>
              </a:extLst>
            </p:cNvPr>
            <p:cNvCxnSpPr>
              <a:cxnSpLocks/>
              <a:endCxn id="327" idx="7"/>
            </p:cNvCxnSpPr>
            <p:nvPr/>
          </p:nvCxnSpPr>
          <p:spPr>
            <a:xfrm flipH="1">
              <a:off x="10623948" y="1043232"/>
              <a:ext cx="552843" cy="6201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B193AB0-8AEB-4477-8376-02A3015E6504}"/>
                </a:ext>
              </a:extLst>
            </p:cNvPr>
            <p:cNvCxnSpPr>
              <a:cxnSpLocks/>
              <a:stCxn id="366" idx="4"/>
              <a:endCxn id="315" idx="0"/>
            </p:cNvCxnSpPr>
            <p:nvPr/>
          </p:nvCxnSpPr>
          <p:spPr>
            <a:xfrm>
              <a:off x="6493022" y="1183036"/>
              <a:ext cx="366751" cy="86908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CA72042-44E7-40FE-85AE-FD7470BAACDE}"/>
                </a:ext>
              </a:extLst>
            </p:cNvPr>
            <p:cNvCxnSpPr>
              <a:cxnSpLocks/>
              <a:endCxn id="315" idx="7"/>
            </p:cNvCxnSpPr>
            <p:nvPr/>
          </p:nvCxnSpPr>
          <p:spPr>
            <a:xfrm flipH="1">
              <a:off x="6896553" y="1417086"/>
              <a:ext cx="610958" cy="63564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F091979-3A58-4C40-AEFD-AC3F41E511E9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H="1">
              <a:off x="6921719" y="2096826"/>
              <a:ext cx="1248988" cy="468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5835579-84EA-43F8-9A42-3F711710755D}"/>
                </a:ext>
              </a:extLst>
            </p:cNvPr>
            <p:cNvCxnSpPr>
              <a:cxnSpLocks/>
              <a:endCxn id="314" idx="1"/>
            </p:cNvCxnSpPr>
            <p:nvPr/>
          </p:nvCxnSpPr>
          <p:spPr>
            <a:xfrm>
              <a:off x="7748139" y="1438749"/>
              <a:ext cx="436645" cy="62409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CD77234-E01A-45B4-8800-5B32B8671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097" y="2138272"/>
              <a:ext cx="771691" cy="100497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2C81C227-3C26-4BB8-BF9F-32A6381497BD}"/>
                </a:ext>
              </a:extLst>
            </p:cNvPr>
            <p:cNvCxnSpPr>
              <a:cxnSpLocks/>
              <a:endCxn id="397" idx="3"/>
            </p:cNvCxnSpPr>
            <p:nvPr/>
          </p:nvCxnSpPr>
          <p:spPr>
            <a:xfrm flipH="1" flipV="1">
              <a:off x="7534656" y="3386268"/>
              <a:ext cx="2042306" cy="30843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DF843F-FAA1-458E-B174-78AD1B4C25CB}"/>
                </a:ext>
              </a:extLst>
            </p:cNvPr>
            <p:cNvCxnSpPr>
              <a:cxnSpLocks/>
              <a:stCxn id="317" idx="1"/>
            </p:cNvCxnSpPr>
            <p:nvPr/>
          </p:nvCxnSpPr>
          <p:spPr>
            <a:xfrm flipH="1" flipV="1">
              <a:off x="8212501" y="4993233"/>
              <a:ext cx="847778" cy="69041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848E5AB-9876-42AC-AF7D-78A16039F441}"/>
                </a:ext>
              </a:extLst>
            </p:cNvPr>
            <p:cNvCxnSpPr>
              <a:cxnSpLocks/>
              <a:endCxn id="325" idx="3"/>
            </p:cNvCxnSpPr>
            <p:nvPr/>
          </p:nvCxnSpPr>
          <p:spPr>
            <a:xfrm flipV="1">
              <a:off x="7748139" y="1035238"/>
              <a:ext cx="2678849" cy="3272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F4B402F-1D60-4C34-A11E-FECCE22A8B59}"/>
                </a:ext>
              </a:extLst>
            </p:cNvPr>
            <p:cNvCxnSpPr>
              <a:cxnSpLocks/>
              <a:stCxn id="325" idx="1"/>
            </p:cNvCxnSpPr>
            <p:nvPr/>
          </p:nvCxnSpPr>
          <p:spPr>
            <a:xfrm flipH="1" flipV="1">
              <a:off x="9904763" y="665454"/>
              <a:ext cx="522225" cy="3018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3788AD5-1734-46A4-B808-F25B2B535AC1}"/>
                </a:ext>
              </a:extLst>
            </p:cNvPr>
            <p:cNvCxnSpPr>
              <a:cxnSpLocks/>
              <a:endCxn id="314" idx="6"/>
            </p:cNvCxnSpPr>
            <p:nvPr/>
          </p:nvCxnSpPr>
          <p:spPr>
            <a:xfrm flipH="1" flipV="1">
              <a:off x="8266831" y="2096826"/>
              <a:ext cx="173456" cy="4640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7757B29-7D39-4576-AA81-568D98178A8D}"/>
                </a:ext>
              </a:extLst>
            </p:cNvPr>
            <p:cNvCxnSpPr>
              <a:cxnSpLocks/>
            </p:cNvCxnSpPr>
            <p:nvPr/>
          </p:nvCxnSpPr>
          <p:spPr>
            <a:xfrm>
              <a:off x="8930822" y="2366978"/>
              <a:ext cx="1861719" cy="7160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ABF213F-3D98-433A-B712-25F009EEB1B2}"/>
                </a:ext>
              </a:extLst>
            </p:cNvPr>
            <p:cNvCxnSpPr>
              <a:cxnSpLocks/>
              <a:stCxn id="396" idx="3"/>
            </p:cNvCxnSpPr>
            <p:nvPr/>
          </p:nvCxnSpPr>
          <p:spPr>
            <a:xfrm>
              <a:off x="8959098" y="2252412"/>
              <a:ext cx="1010232" cy="12740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89F8C5D1-426B-41CB-A762-ACC9D50769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0378" y="1288562"/>
              <a:ext cx="1197005" cy="161475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74667EB-065D-47F5-BC71-0E50C8DAB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466" y="1377868"/>
              <a:ext cx="499552" cy="64692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B0E53B-25F2-4E5C-AC67-4C77E08316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087" y="3659893"/>
              <a:ext cx="924240" cy="136006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8A195D-DEED-4E10-BDD6-F04F58F64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29" y="3605783"/>
              <a:ext cx="410715" cy="75391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465FCFC-4B09-4B92-9672-E38122DD7D20}"/>
                </a:ext>
              </a:extLst>
            </p:cNvPr>
            <p:cNvCxnSpPr>
              <a:cxnSpLocks/>
              <a:stCxn id="318" idx="1"/>
            </p:cNvCxnSpPr>
            <p:nvPr/>
          </p:nvCxnSpPr>
          <p:spPr>
            <a:xfrm flipH="1" flipV="1">
              <a:off x="6682102" y="4875291"/>
              <a:ext cx="450116" cy="10368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DD65DD3-80CE-4694-819B-6D56D11AF848}"/>
                </a:ext>
              </a:extLst>
            </p:cNvPr>
            <p:cNvCxnSpPr>
              <a:cxnSpLocks/>
              <a:stCxn id="318" idx="0"/>
              <a:endCxn id="316" idx="4"/>
            </p:cNvCxnSpPr>
            <p:nvPr/>
          </p:nvCxnSpPr>
          <p:spPr>
            <a:xfrm flipV="1">
              <a:off x="7168757" y="5429185"/>
              <a:ext cx="171097" cy="47873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DF8E160-4954-40E2-9113-4A8F63F0E017}"/>
                </a:ext>
              </a:extLst>
            </p:cNvPr>
            <p:cNvCxnSpPr>
              <a:cxnSpLocks/>
              <a:stCxn id="318" idx="7"/>
            </p:cNvCxnSpPr>
            <p:nvPr/>
          </p:nvCxnSpPr>
          <p:spPr>
            <a:xfrm flipV="1">
              <a:off x="7197598" y="3819834"/>
              <a:ext cx="2388682" cy="21109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59949E2-8EFB-40AA-BA39-B1D4C36296D3}"/>
                </a:ext>
              </a:extLst>
            </p:cNvPr>
            <p:cNvCxnSpPr>
              <a:cxnSpLocks/>
              <a:stCxn id="320" idx="1"/>
              <a:endCxn id="319" idx="5"/>
            </p:cNvCxnSpPr>
            <p:nvPr/>
          </p:nvCxnSpPr>
          <p:spPr>
            <a:xfrm flipH="1" flipV="1">
              <a:off x="9088849" y="4699222"/>
              <a:ext cx="1185500" cy="81883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215E48C-967E-46CB-BB25-14F76AF19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2173" y="4870449"/>
              <a:ext cx="968563" cy="57296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539F981-B8B5-4FDC-9ACA-463A26AF24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2529" y="3718812"/>
              <a:ext cx="1405215" cy="36837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4FA1599B-27AD-4185-9030-803E5CB57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9796" y="3929656"/>
              <a:ext cx="320453" cy="62763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F232570-55CA-414A-AFC7-DE42DD825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14648" y="5019960"/>
              <a:ext cx="256613" cy="3878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0A8384A-62EF-489D-BE4D-49263D549F29}"/>
                </a:ext>
              </a:extLst>
            </p:cNvPr>
            <p:cNvCxnSpPr>
              <a:endCxn id="320" idx="6"/>
            </p:cNvCxnSpPr>
            <p:nvPr/>
          </p:nvCxnSpPr>
          <p:spPr>
            <a:xfrm flipH="1">
              <a:off x="10356396" y="5480436"/>
              <a:ext cx="978106" cy="7160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9D38E450-83F4-4AA4-8DD7-F011494EC1AB}"/>
                </a:ext>
              </a:extLst>
            </p:cNvPr>
            <p:cNvCxnSpPr>
              <a:cxnSpLocks/>
              <a:endCxn id="326" idx="4"/>
            </p:cNvCxnSpPr>
            <p:nvPr/>
          </p:nvCxnSpPr>
          <p:spPr>
            <a:xfrm flipV="1">
              <a:off x="10876743" y="2318766"/>
              <a:ext cx="401716" cy="70405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6EB4161-BB09-4C22-9B46-0215E879104D}"/>
                </a:ext>
              </a:extLst>
            </p:cNvPr>
            <p:cNvCxnSpPr>
              <a:cxnSpLocks/>
              <a:stCxn id="327" idx="5"/>
              <a:endCxn id="326" idx="1"/>
            </p:cNvCxnSpPr>
            <p:nvPr/>
          </p:nvCxnSpPr>
          <p:spPr>
            <a:xfrm>
              <a:off x="10626963" y="1731332"/>
              <a:ext cx="625605" cy="50248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4D45B868-2965-4E51-AA45-D77F918FF9F3}"/>
                </a:ext>
              </a:extLst>
            </p:cNvPr>
            <p:cNvCxnSpPr>
              <a:cxnSpLocks/>
              <a:endCxn id="327" idx="1"/>
            </p:cNvCxnSpPr>
            <p:nvPr/>
          </p:nvCxnSpPr>
          <p:spPr>
            <a:xfrm>
              <a:off x="9762057" y="1244321"/>
              <a:ext cx="793988" cy="42212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0147D15D-65EE-4A51-B36E-75945C9B1464}"/>
                </a:ext>
              </a:extLst>
            </p:cNvPr>
            <p:cNvCxnSpPr>
              <a:cxnSpLocks/>
              <a:stCxn id="367" idx="7"/>
            </p:cNvCxnSpPr>
            <p:nvPr/>
          </p:nvCxnSpPr>
          <p:spPr>
            <a:xfrm flipV="1">
              <a:off x="6086337" y="4732586"/>
              <a:ext cx="322203" cy="35762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2CAF2EA6-C63A-4F4D-9D14-0BF9AE7EA825}"/>
                </a:ext>
              </a:extLst>
            </p:cNvPr>
            <p:cNvCxnSpPr>
              <a:cxnSpLocks/>
              <a:stCxn id="367" idx="1"/>
              <a:endCxn id="368" idx="4"/>
            </p:cNvCxnSpPr>
            <p:nvPr/>
          </p:nvCxnSpPr>
          <p:spPr>
            <a:xfrm flipH="1" flipV="1">
              <a:off x="5925075" y="4816985"/>
              <a:ext cx="93292" cy="27322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DD0CD14-7D0A-4BCE-8995-D260EE94A8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509" y="4870449"/>
              <a:ext cx="1753022" cy="12278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82B0699-A640-4802-95E0-488E0BD26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0017" y="49263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D88C793-E33C-469B-B292-3E7501629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8473" y="96345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2E03D77-17BA-47BC-9A6B-F34FF8EAA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4960" y="108691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DD5734C-ADED-4113-81C0-9153F052F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290" y="507613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9F76F04-2D89-4832-B8BD-A6B3E5EFF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013" y="472086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9" name="Picture 368">
            <a:extLst>
              <a:ext uri="{FF2B5EF4-FFF2-40B4-BE49-F238E27FC236}">
                <a16:creationId xmlns:a16="http://schemas.microsoft.com/office/drawing/2014/main" id="{F0DA58BF-30CD-44B0-8568-2BE6505801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1086552"/>
            <a:ext cx="574050" cy="576072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B4A345B-45A8-46A3-88C1-F8EF4AF79A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0" y="867096"/>
            <a:ext cx="576071" cy="578100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1E334248-A60F-41DD-AACB-44DC2D48A4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4332672"/>
            <a:ext cx="576072" cy="576072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219CCAD9-2A5F-4717-ADD6-C7E5A6C94E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4735008"/>
            <a:ext cx="576072" cy="576072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33EC3DB8-3605-412F-8DF2-A9A18743CF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952" y="4561272"/>
            <a:ext cx="576072" cy="576072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00970E86-E2C8-40AC-91E0-64D64757F3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2869632"/>
            <a:ext cx="576072" cy="576072"/>
          </a:xfrm>
          <a:prstGeom prst="rect">
            <a:avLst/>
          </a:prstGeom>
        </p:spPr>
      </p:pic>
      <p:grpSp>
        <p:nvGrpSpPr>
          <p:cNvPr id="375" name="Group 374">
            <a:extLst>
              <a:ext uri="{FF2B5EF4-FFF2-40B4-BE49-F238E27FC236}">
                <a16:creationId xmlns:a16="http://schemas.microsoft.com/office/drawing/2014/main" id="{B2931687-54B4-4CCC-8CFD-9394CCAAFE39}"/>
              </a:ext>
            </a:extLst>
          </p:cNvPr>
          <p:cNvGrpSpPr/>
          <p:nvPr/>
        </p:nvGrpSpPr>
        <p:grpSpPr>
          <a:xfrm>
            <a:off x="5059454" y="2897526"/>
            <a:ext cx="352455" cy="352455"/>
            <a:chOff x="5107926" y="2196742"/>
            <a:chExt cx="396000" cy="396000"/>
          </a:xfrm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5D434EC6-5E47-4778-944F-C2B22F2C4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7" name="Picture 376">
              <a:extLst>
                <a:ext uri="{FF2B5EF4-FFF2-40B4-BE49-F238E27FC236}">
                  <a16:creationId xmlns:a16="http://schemas.microsoft.com/office/drawing/2014/main" id="{276EEEB0-B8A9-487E-83E7-2BAB922F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5389"/>
              <a:ext cx="301752" cy="298704"/>
            </a:xfrm>
            <a:prstGeom prst="rect">
              <a:avLst/>
            </a:prstGeom>
          </p:spPr>
        </p:pic>
      </p:grpSp>
      <p:pic>
        <p:nvPicPr>
          <p:cNvPr id="396" name="Picture 395">
            <a:extLst>
              <a:ext uri="{FF2B5EF4-FFF2-40B4-BE49-F238E27FC236}">
                <a16:creationId xmlns:a16="http://schemas.microsoft.com/office/drawing/2014/main" id="{1A0C6876-F81D-4B60-AA46-4400FFAD78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4376"/>
            <a:ext cx="574050" cy="576072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E90E3C8A-D262-4F65-87AE-511ABED0AD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84" y="3098232"/>
            <a:ext cx="576072" cy="576072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B75A163C-C369-4D20-8EF8-EB0245B550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0" y="3424232"/>
            <a:ext cx="576072" cy="576072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72449379-C717-4004-9D6B-F937FB6D443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1" y="4731835"/>
            <a:ext cx="576072" cy="576072"/>
          </a:xfrm>
          <a:prstGeom prst="rect">
            <a:avLst/>
          </a:prstGeom>
          <a:effectLst/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E3B500C1-0FC5-4B05-9F21-64CD307ABED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09" y="1961203"/>
            <a:ext cx="574049" cy="576071"/>
          </a:xfrm>
          <a:prstGeom prst="rect">
            <a:avLst/>
          </a:prstGeom>
          <a:effectLst/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2EC6BA66-B154-42EE-82E6-1EA93D3DDF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233" y="3101411"/>
            <a:ext cx="576072" cy="576072"/>
          </a:xfrm>
          <a:prstGeom prst="rect">
            <a:avLst/>
          </a:prstGeom>
          <a:effectLst/>
        </p:spPr>
      </p:pic>
      <p:pic>
        <p:nvPicPr>
          <p:cNvPr id="403" name="Picture 402">
            <a:extLst>
              <a:ext uri="{FF2B5EF4-FFF2-40B4-BE49-F238E27FC236}">
                <a16:creationId xmlns:a16="http://schemas.microsoft.com/office/drawing/2014/main" id="{06F9CF60-A701-4EF9-9471-E989CB18710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45" y="2872139"/>
            <a:ext cx="576072" cy="576072"/>
          </a:xfrm>
          <a:prstGeom prst="rect">
            <a:avLst/>
          </a:prstGeom>
          <a:effectLst/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2B6DAE56-4ADD-47A0-874D-8A43026CEC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381" y="3421059"/>
            <a:ext cx="576072" cy="576072"/>
          </a:xfrm>
          <a:prstGeom prst="rect">
            <a:avLst/>
          </a:prstGeom>
          <a:effectLst/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129B2868-2091-4D08-9803-378C33F3DF7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501" y="863923"/>
            <a:ext cx="576070" cy="578099"/>
          </a:xfrm>
          <a:prstGeom prst="rect">
            <a:avLst/>
          </a:prstGeom>
          <a:effectLst/>
        </p:spPr>
      </p:pic>
      <p:sp>
        <p:nvSpPr>
          <p:cNvPr id="407" name="Rounded Rectangle 256">
            <a:extLst>
              <a:ext uri="{FF2B5EF4-FFF2-40B4-BE49-F238E27FC236}">
                <a16:creationId xmlns:a16="http://schemas.microsoft.com/office/drawing/2014/main" id="{A8F938ED-371B-44D7-9E66-FBC8D34526AE}"/>
              </a:ext>
            </a:extLst>
          </p:cNvPr>
          <p:cNvSpPr/>
          <p:nvPr/>
        </p:nvSpPr>
        <p:spPr>
          <a:xfrm>
            <a:off x="9220470" y="486385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" name="Rounded Rectangle 258">
            <a:extLst>
              <a:ext uri="{FF2B5EF4-FFF2-40B4-BE49-F238E27FC236}">
                <a16:creationId xmlns:a16="http://schemas.microsoft.com/office/drawing/2014/main" id="{7E124B51-D16C-4BF6-916D-F83236A6A32F}"/>
              </a:ext>
            </a:extLst>
          </p:cNvPr>
          <p:cNvSpPr/>
          <p:nvPr/>
        </p:nvSpPr>
        <p:spPr>
          <a:xfrm>
            <a:off x="6905286" y="2716823"/>
            <a:ext cx="67756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0" name="Text Placeholder 3">
            <a:extLst>
              <a:ext uri="{FF2B5EF4-FFF2-40B4-BE49-F238E27FC236}">
                <a16:creationId xmlns:a16="http://schemas.microsoft.com/office/drawing/2014/main" id="{56546AD3-9D4E-49CE-9D51-1AE95F75297F}"/>
              </a:ext>
            </a:extLst>
          </p:cNvPr>
          <p:cNvSpPr txBox="1">
            <a:spLocks/>
          </p:cNvSpPr>
          <p:nvPr/>
        </p:nvSpPr>
        <p:spPr>
          <a:xfrm>
            <a:off x="6885521" y="2746074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Network</a:t>
            </a:r>
          </a:p>
        </p:txBody>
      </p:sp>
      <p:sp>
        <p:nvSpPr>
          <p:cNvPr id="411" name="Rounded Rectangle 260">
            <a:extLst>
              <a:ext uri="{FF2B5EF4-FFF2-40B4-BE49-F238E27FC236}">
                <a16:creationId xmlns:a16="http://schemas.microsoft.com/office/drawing/2014/main" id="{FFE02D97-4978-4DA4-8CF9-424D6D2B8FB9}"/>
              </a:ext>
            </a:extLst>
          </p:cNvPr>
          <p:cNvSpPr/>
          <p:nvPr/>
        </p:nvSpPr>
        <p:spPr>
          <a:xfrm>
            <a:off x="10489438" y="2488563"/>
            <a:ext cx="866459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2" name="Text Placeholder 3">
            <a:extLst>
              <a:ext uri="{FF2B5EF4-FFF2-40B4-BE49-F238E27FC236}">
                <a16:creationId xmlns:a16="http://schemas.microsoft.com/office/drawing/2014/main" id="{9F8B4220-29F5-480A-BBA5-2E167032393A}"/>
              </a:ext>
            </a:extLst>
          </p:cNvPr>
          <p:cNvSpPr txBox="1">
            <a:spLocks/>
          </p:cNvSpPr>
          <p:nvPr/>
        </p:nvSpPr>
        <p:spPr>
          <a:xfrm>
            <a:off x="10441886" y="252443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Private Cloud</a:t>
            </a:r>
          </a:p>
        </p:txBody>
      </p:sp>
      <p:sp>
        <p:nvSpPr>
          <p:cNvPr id="413" name="Rounded Rectangle 262">
            <a:extLst>
              <a:ext uri="{FF2B5EF4-FFF2-40B4-BE49-F238E27FC236}">
                <a16:creationId xmlns:a16="http://schemas.microsoft.com/office/drawing/2014/main" id="{CD90F440-0315-45B3-B3C1-3C9C7FA846DC}"/>
              </a:ext>
            </a:extLst>
          </p:cNvPr>
          <p:cNvSpPr/>
          <p:nvPr/>
        </p:nvSpPr>
        <p:spPr>
          <a:xfrm>
            <a:off x="8362731" y="1586932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4" name="Graphic 1699">
            <a:extLst>
              <a:ext uri="{FF2B5EF4-FFF2-40B4-BE49-F238E27FC236}">
                <a16:creationId xmlns:a16="http://schemas.microsoft.com/office/drawing/2014/main" id="{C5499CD3-C066-4FAA-BBD3-59D1CBDD47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66699" y="1624764"/>
            <a:ext cx="201168" cy="201168"/>
          </a:xfrm>
          <a:prstGeom prst="rect">
            <a:avLst/>
          </a:prstGeom>
        </p:spPr>
      </p:pic>
      <p:sp>
        <p:nvSpPr>
          <p:cNvPr id="415" name="Rounded Rectangle 264">
            <a:extLst>
              <a:ext uri="{FF2B5EF4-FFF2-40B4-BE49-F238E27FC236}">
                <a16:creationId xmlns:a16="http://schemas.microsoft.com/office/drawing/2014/main" id="{E4EAA08A-B3AE-4363-ACE8-32D7CAF1C67F}"/>
              </a:ext>
            </a:extLst>
          </p:cNvPr>
          <p:cNvSpPr/>
          <p:nvPr/>
        </p:nvSpPr>
        <p:spPr>
          <a:xfrm>
            <a:off x="7759720" y="4347581"/>
            <a:ext cx="90357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6" name="Text Placeholder 3">
            <a:extLst>
              <a:ext uri="{FF2B5EF4-FFF2-40B4-BE49-F238E27FC236}">
                <a16:creationId xmlns:a16="http://schemas.microsoft.com/office/drawing/2014/main" id="{0CD0F86F-FCD4-447C-A724-A4E14D06B482}"/>
              </a:ext>
            </a:extLst>
          </p:cNvPr>
          <p:cNvSpPr txBox="1">
            <a:spLocks/>
          </p:cNvSpPr>
          <p:nvPr/>
        </p:nvSpPr>
        <p:spPr>
          <a:xfrm>
            <a:off x="7731719" y="437859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Public Cloud</a:t>
            </a:r>
          </a:p>
        </p:txBody>
      </p:sp>
      <p:sp>
        <p:nvSpPr>
          <p:cNvPr id="417" name="Rounded Rectangle 266">
            <a:extLst>
              <a:ext uri="{FF2B5EF4-FFF2-40B4-BE49-F238E27FC236}">
                <a16:creationId xmlns:a16="http://schemas.microsoft.com/office/drawing/2014/main" id="{971387C6-CD1C-40E4-B798-4CD6B44B0A88}"/>
              </a:ext>
            </a:extLst>
          </p:cNvPr>
          <p:cNvSpPr/>
          <p:nvPr/>
        </p:nvSpPr>
        <p:spPr>
          <a:xfrm>
            <a:off x="6224920" y="3944362"/>
            <a:ext cx="69008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" name="Rounded Rectangle 268">
            <a:extLst>
              <a:ext uri="{FF2B5EF4-FFF2-40B4-BE49-F238E27FC236}">
                <a16:creationId xmlns:a16="http://schemas.microsoft.com/office/drawing/2014/main" id="{452CE91A-FD67-4F6E-ABB3-3E572E5E4042}"/>
              </a:ext>
            </a:extLst>
          </p:cNvPr>
          <p:cNvSpPr/>
          <p:nvPr/>
        </p:nvSpPr>
        <p:spPr>
          <a:xfrm>
            <a:off x="9340484" y="3032018"/>
            <a:ext cx="723725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0" name="Picture 419">
            <a:extLst>
              <a:ext uri="{FF2B5EF4-FFF2-40B4-BE49-F238E27FC236}">
                <a16:creationId xmlns:a16="http://schemas.microsoft.com/office/drawing/2014/main" id="{B4F60016-820E-4CC3-9C74-FC1080B0D28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53" y="3110755"/>
            <a:ext cx="481802" cy="115152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6605C888-9F5B-4E1A-A93D-89CB4309E72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081" y="4333575"/>
            <a:ext cx="576072" cy="576072"/>
          </a:xfrm>
          <a:prstGeom prst="rect">
            <a:avLst/>
          </a:prstGeom>
          <a:effectLst/>
        </p:spPr>
      </p:pic>
      <p:pic>
        <p:nvPicPr>
          <p:cNvPr id="126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6910" y="3192924"/>
            <a:ext cx="480444" cy="371664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36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2475" y="4438973"/>
            <a:ext cx="484861" cy="375081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37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2100" y="4842068"/>
            <a:ext cx="474969" cy="367429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38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6131" y="3527938"/>
            <a:ext cx="484048" cy="374452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39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1851" y="2976304"/>
            <a:ext cx="483993" cy="374410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40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7936" y="2052319"/>
            <a:ext cx="471604" cy="364826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41" name="AppD Symbol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51708" y="962401"/>
            <a:ext cx="462076" cy="357455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8A79994-8EBD-486A-9CF8-59B36541F421}"/>
              </a:ext>
            </a:extLst>
          </p:cNvPr>
          <p:cNvGrpSpPr/>
          <p:nvPr/>
        </p:nvGrpSpPr>
        <p:grpSpPr>
          <a:xfrm>
            <a:off x="196986" y="626370"/>
            <a:ext cx="730250" cy="541801"/>
            <a:chOff x="196986" y="626370"/>
            <a:chExt cx="730250" cy="541801"/>
          </a:xfrm>
        </p:grpSpPr>
        <p:pic>
          <p:nvPicPr>
            <p:cNvPr id="10" name="Map iQ">
              <a:extLst>
                <a:ext uri="{FF2B5EF4-FFF2-40B4-BE49-F238E27FC236}">
                  <a16:creationId xmlns:a16="http://schemas.microsoft.com/office/drawing/2014/main" id="{E9CA7621-CA8C-4889-BE41-188C8E29A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2497" y="626370"/>
              <a:ext cx="279228" cy="261777"/>
            </a:xfrm>
            <a:prstGeom prst="rect">
              <a:avLst/>
            </a:prstGeom>
          </p:spPr>
        </p:pic>
        <p:sp>
          <p:nvSpPr>
            <p:cNvPr id="161" name="Map iQ label">
              <a:extLst>
                <a:ext uri="{FF2B5EF4-FFF2-40B4-BE49-F238E27FC236}">
                  <a16:creationId xmlns:a16="http://schemas.microsoft.com/office/drawing/2014/main" id="{B54F2095-10C9-46E9-BBA4-562094666AE2}"/>
                </a:ext>
              </a:extLst>
            </p:cNvPr>
            <p:cNvSpPr txBox="1">
              <a:spLocks/>
            </p:cNvSpPr>
            <p:nvPr/>
          </p:nvSpPr>
          <p:spPr>
            <a:xfrm>
              <a:off x="196986" y="948536"/>
              <a:ext cx="730250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800" dirty="0">
                  <a:solidFill>
                    <a:srgbClr val="E1E4EA"/>
                  </a:solidFill>
                </a:rPr>
                <a:t>App </a:t>
              </a:r>
              <a:r>
                <a:rPr lang="en-US" sz="800" dirty="0" err="1">
                  <a:solidFill>
                    <a:srgbClr val="E1E4EA"/>
                  </a:solidFill>
                </a:rPr>
                <a:t>iQ</a:t>
              </a:r>
              <a:endParaRPr lang="en-US" sz="800" dirty="0">
                <a:solidFill>
                  <a:srgbClr val="E1E4EA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A3E10D-278B-4B29-B8DE-9BE3D7BB8C3B}"/>
              </a:ext>
            </a:extLst>
          </p:cNvPr>
          <p:cNvGrpSpPr/>
          <p:nvPr/>
        </p:nvGrpSpPr>
        <p:grpSpPr>
          <a:xfrm>
            <a:off x="196986" y="2877122"/>
            <a:ext cx="730250" cy="533659"/>
            <a:chOff x="196986" y="5071603"/>
            <a:chExt cx="730250" cy="533659"/>
          </a:xfrm>
        </p:grpSpPr>
        <p:sp>
          <p:nvSpPr>
            <p:cNvPr id="102" name="Text Placeholder 3"/>
            <p:cNvSpPr txBox="1">
              <a:spLocks/>
            </p:cNvSpPr>
            <p:nvPr/>
          </p:nvSpPr>
          <p:spPr>
            <a:xfrm>
              <a:off x="196986" y="5385627"/>
              <a:ext cx="730250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800" dirty="0">
                  <a:solidFill>
                    <a:srgbClr val="E1E4EA"/>
                  </a:solidFill>
                </a:rPr>
                <a:t>Business </a:t>
              </a:r>
              <a:r>
                <a:rPr lang="en-US" sz="800" dirty="0" err="1">
                  <a:solidFill>
                    <a:srgbClr val="E1E4EA"/>
                  </a:solidFill>
                </a:rPr>
                <a:t>iQ</a:t>
              </a:r>
              <a:endParaRPr lang="en-US" sz="800" dirty="0">
                <a:solidFill>
                  <a:srgbClr val="E1E4EA"/>
                </a:solidFill>
              </a:endParaRPr>
            </a:p>
          </p:txBody>
        </p:sp>
        <p:pic>
          <p:nvPicPr>
            <p:cNvPr id="17" name="Business iQ">
              <a:extLst>
                <a:ext uri="{FF2B5EF4-FFF2-40B4-BE49-F238E27FC236}">
                  <a16:creationId xmlns:a16="http://schemas.microsoft.com/office/drawing/2014/main" id="{5915CA1F-3021-4AA1-9ABF-7A9F68EA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1294" y="5071603"/>
              <a:ext cx="281635" cy="256032"/>
            </a:xfrm>
            <a:prstGeom prst="rect">
              <a:avLst/>
            </a:prstGeom>
          </p:spPr>
        </p:pic>
      </p:grpSp>
      <p:pic>
        <p:nvPicPr>
          <p:cNvPr id="176" name="Graphic 175">
            <a:extLst>
              <a:ext uri="{FF2B5EF4-FFF2-40B4-BE49-F238E27FC236}">
                <a16:creationId xmlns:a16="http://schemas.microsoft.com/office/drawing/2014/main" id="{E591DE4D-7EE3-416F-95AF-3F52F61C9EA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352519" y="533823"/>
            <a:ext cx="365760" cy="1828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0" name="Subtitle: Diagnose">
            <a:extLst>
              <a:ext uri="{FF2B5EF4-FFF2-40B4-BE49-F238E27FC236}">
                <a16:creationId xmlns:a16="http://schemas.microsoft.com/office/drawing/2014/main" id="{C4181C4D-76F8-4DB9-BB28-8525A970693D}"/>
              </a:ext>
            </a:extLst>
          </p:cNvPr>
          <p:cNvSpPr txBox="1">
            <a:spLocks/>
          </p:cNvSpPr>
          <p:nvPr/>
        </p:nvSpPr>
        <p:spPr>
          <a:xfrm>
            <a:off x="262320" y="245664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Enterprise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8BB4946-7451-4A00-BFDD-9035D65D2566}"/>
              </a:ext>
            </a:extLst>
          </p:cNvPr>
          <p:cNvCxnSpPr>
            <a:cxnSpLocks/>
          </p:cNvCxnSpPr>
          <p:nvPr/>
        </p:nvCxnSpPr>
        <p:spPr>
          <a:xfrm>
            <a:off x="616818" y="1412814"/>
            <a:ext cx="10627" cy="1057714"/>
          </a:xfrm>
          <a:prstGeom prst="line">
            <a:avLst/>
          </a:prstGeom>
          <a:ln w="9525">
            <a:solidFill>
              <a:srgbClr val="4E3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96986" y="1536618"/>
            <a:ext cx="825695" cy="219635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ubtitle: Baseline">
            <a:extLst>
              <a:ext uri="{FF2B5EF4-FFF2-40B4-BE49-F238E27FC236}">
                <a16:creationId xmlns:a16="http://schemas.microsoft.com/office/drawing/2014/main" id="{A1895943-4830-443C-8EDC-EF4C6EFCE57D}"/>
              </a:ext>
            </a:extLst>
          </p:cNvPr>
          <p:cNvSpPr txBox="1">
            <a:spLocks/>
          </p:cNvSpPr>
          <p:nvPr/>
        </p:nvSpPr>
        <p:spPr>
          <a:xfrm>
            <a:off x="262320" y="184639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Baseline</a:t>
            </a:r>
          </a:p>
        </p:txBody>
      </p:sp>
      <p:sp>
        <p:nvSpPr>
          <p:cNvPr id="124" name="Subtitle: Diagnose">
            <a:extLst>
              <a:ext uri="{FF2B5EF4-FFF2-40B4-BE49-F238E27FC236}">
                <a16:creationId xmlns:a16="http://schemas.microsoft.com/office/drawing/2014/main" id="{C4181C4D-76F8-4DB9-BB28-8525A970693D}"/>
              </a:ext>
            </a:extLst>
          </p:cNvPr>
          <p:cNvSpPr txBox="1">
            <a:spLocks/>
          </p:cNvSpPr>
          <p:nvPr/>
        </p:nvSpPr>
        <p:spPr>
          <a:xfrm>
            <a:off x="262320" y="215617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Diagnose</a:t>
            </a:r>
          </a:p>
        </p:txBody>
      </p:sp>
      <p:pic>
        <p:nvPicPr>
          <p:cNvPr id="125" name="Map iQ">
            <a:extLst>
              <a:ext uri="{FF2B5EF4-FFF2-40B4-BE49-F238E27FC236}">
                <a16:creationId xmlns:a16="http://schemas.microsoft.com/office/drawing/2014/main" id="{E9CA7621-CA8C-4889-BE41-188C8E29A37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2497" y="626370"/>
            <a:ext cx="279228" cy="261777"/>
          </a:xfrm>
          <a:prstGeom prst="rect">
            <a:avLst/>
          </a:prstGeom>
        </p:spPr>
      </p:pic>
      <p:sp>
        <p:nvSpPr>
          <p:cNvPr id="127" name="Highlight box">
            <a:extLst>
              <a:ext uri="{FF2B5EF4-FFF2-40B4-BE49-F238E27FC236}">
                <a16:creationId xmlns:a16="http://schemas.microsoft.com/office/drawing/2014/main" id="{7C4C4415-C831-4B27-B9E6-661A1172331F}"/>
              </a:ext>
            </a:extLst>
          </p:cNvPr>
          <p:cNvSpPr/>
          <p:nvPr/>
        </p:nvSpPr>
        <p:spPr>
          <a:xfrm>
            <a:off x="1467" y="316962"/>
            <a:ext cx="1125592" cy="1109811"/>
          </a:xfrm>
          <a:prstGeom prst="rect">
            <a:avLst/>
          </a:prstGeom>
          <a:solidFill>
            <a:srgbClr val="4E3EB1"/>
          </a:solidFill>
          <a:ln>
            <a:noFill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ap iQ label">
            <a:extLst>
              <a:ext uri="{FF2B5EF4-FFF2-40B4-BE49-F238E27FC236}">
                <a16:creationId xmlns:a16="http://schemas.microsoft.com/office/drawing/2014/main" id="{B54F2095-10C9-46E9-BBA4-562094666AE2}"/>
              </a:ext>
            </a:extLst>
          </p:cNvPr>
          <p:cNvSpPr txBox="1">
            <a:spLocks/>
          </p:cNvSpPr>
          <p:nvPr/>
        </p:nvSpPr>
        <p:spPr>
          <a:xfrm>
            <a:off x="196986" y="948536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4"/>
                </a:solidFill>
              </a:rPr>
              <a:t>App </a:t>
            </a:r>
            <a:r>
              <a:rPr lang="en-US" sz="800" dirty="0" err="1">
                <a:solidFill>
                  <a:schemeClr val="accent4"/>
                </a:solidFill>
              </a:rPr>
              <a:t>iQ</a:t>
            </a:r>
            <a:endParaRPr lang="en-US" sz="800" dirty="0">
              <a:solidFill>
                <a:schemeClr val="accent4"/>
              </a:solidFill>
            </a:endParaRPr>
          </a:p>
        </p:txBody>
      </p:sp>
      <p:pic>
        <p:nvPicPr>
          <p:cNvPr id="129" name="Map iQ White">
            <a:extLst>
              <a:ext uri="{FF2B5EF4-FFF2-40B4-BE49-F238E27FC236}">
                <a16:creationId xmlns:a16="http://schemas.microsoft.com/office/drawing/2014/main" id="{FA0BC504-94A5-43F9-AA7D-70B082B4BD32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20624" y="630936"/>
            <a:ext cx="279228" cy="261777"/>
          </a:xfrm>
          <a:prstGeom prst="rect">
            <a:avLst/>
          </a:prstGeom>
        </p:spPr>
      </p:pic>
      <p:sp>
        <p:nvSpPr>
          <p:cNvPr id="130" name="Subtitle: Map">
            <a:extLst>
              <a:ext uri="{FF2B5EF4-FFF2-40B4-BE49-F238E27FC236}">
                <a16:creationId xmlns:a16="http://schemas.microsoft.com/office/drawing/2014/main" id="{9B0795A5-E5DD-4733-A512-AF7F64595084}"/>
              </a:ext>
            </a:extLst>
          </p:cNvPr>
          <p:cNvSpPr txBox="1">
            <a:spLocks/>
          </p:cNvSpPr>
          <p:nvPr/>
        </p:nvSpPr>
        <p:spPr>
          <a:xfrm>
            <a:off x="262320" y="153661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Map</a:t>
            </a:r>
          </a:p>
        </p:txBody>
      </p:sp>
      <p:sp>
        <p:nvSpPr>
          <p:cNvPr id="131" name="Text Placeholder 3">
            <a:extLst>
              <a:ext uri="{FF2B5EF4-FFF2-40B4-BE49-F238E27FC236}">
                <a16:creationId xmlns:a16="http://schemas.microsoft.com/office/drawing/2014/main" id="{C84E5FD5-7B14-D243-A20C-54CE4B2C8E43}"/>
              </a:ext>
            </a:extLst>
          </p:cNvPr>
          <p:cNvSpPr txBox="1">
            <a:spLocks/>
          </p:cNvSpPr>
          <p:nvPr/>
        </p:nvSpPr>
        <p:spPr>
          <a:xfrm>
            <a:off x="1643125" y="3087740"/>
            <a:ext cx="3052685" cy="246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Lightweight Agents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Deployed Throughout Application Environment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Auto Instrument | Auto Configure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C0DA871-21C7-3644-892C-F12380033F19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535" y="3992393"/>
            <a:ext cx="48885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8" grpId="0" build="p"/>
      <p:bldP spid="1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8958E3D8-D6F2-AE44-81E7-164A20473B10}"/>
              </a:ext>
            </a:extLst>
          </p:cNvPr>
          <p:cNvSpPr/>
          <p:nvPr/>
        </p:nvSpPr>
        <p:spPr>
          <a:xfrm>
            <a:off x="0" y="0"/>
            <a:ext cx="1124223" cy="6132352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ubtitle: Diagnose">
            <a:extLst>
              <a:ext uri="{FF2B5EF4-FFF2-40B4-BE49-F238E27FC236}">
                <a16:creationId xmlns:a16="http://schemas.microsoft.com/office/drawing/2014/main" id="{C4181C4D-76F8-4DB9-BB28-8525A970693D}"/>
              </a:ext>
            </a:extLst>
          </p:cNvPr>
          <p:cNvSpPr txBox="1">
            <a:spLocks/>
          </p:cNvSpPr>
          <p:nvPr/>
        </p:nvSpPr>
        <p:spPr>
          <a:xfrm>
            <a:off x="262320" y="245664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Enterprise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3575B2E-F4C5-4B81-8A49-E27337317076}"/>
              </a:ext>
            </a:extLst>
          </p:cNvPr>
          <p:cNvCxnSpPr>
            <a:cxnSpLocks/>
          </p:cNvCxnSpPr>
          <p:nvPr/>
        </p:nvCxnSpPr>
        <p:spPr>
          <a:xfrm>
            <a:off x="616818" y="1391994"/>
            <a:ext cx="10627" cy="1080000"/>
          </a:xfrm>
          <a:prstGeom prst="line">
            <a:avLst/>
          </a:prstGeom>
          <a:ln w="9525">
            <a:solidFill>
              <a:srgbClr val="4E3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agon 3"/>
          <p:cNvSpPr/>
          <p:nvPr/>
        </p:nvSpPr>
        <p:spPr>
          <a:xfrm>
            <a:off x="96912" y="1536618"/>
            <a:ext cx="1238306" cy="219635"/>
          </a:xfrm>
          <a:prstGeom prst="homePlate">
            <a:avLst/>
          </a:prstGeom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ubtitle: Baseline">
            <a:extLst>
              <a:ext uri="{FF2B5EF4-FFF2-40B4-BE49-F238E27FC236}">
                <a16:creationId xmlns:a16="http://schemas.microsoft.com/office/drawing/2014/main" id="{4C531E2B-0E1F-4E30-890E-C49A1FE493B4}"/>
              </a:ext>
            </a:extLst>
          </p:cNvPr>
          <p:cNvSpPr txBox="1">
            <a:spLocks/>
          </p:cNvSpPr>
          <p:nvPr/>
        </p:nvSpPr>
        <p:spPr>
          <a:xfrm>
            <a:off x="262320" y="184639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Baseline</a:t>
            </a:r>
          </a:p>
        </p:txBody>
      </p:sp>
      <p:sp>
        <p:nvSpPr>
          <p:cNvPr id="166" name="Subtitle: Map">
            <a:extLst>
              <a:ext uri="{FF2B5EF4-FFF2-40B4-BE49-F238E27FC236}">
                <a16:creationId xmlns:a16="http://schemas.microsoft.com/office/drawing/2014/main" id="{CD5A6A2C-2591-4B1D-AD20-A60724888C23}"/>
              </a:ext>
            </a:extLst>
          </p:cNvPr>
          <p:cNvSpPr txBox="1">
            <a:spLocks/>
          </p:cNvSpPr>
          <p:nvPr/>
        </p:nvSpPr>
        <p:spPr>
          <a:xfrm>
            <a:off x="295021" y="1536618"/>
            <a:ext cx="664848" cy="2196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000" b="1" dirty="0">
                <a:solidFill>
                  <a:schemeClr val="accent6"/>
                </a:solidFill>
              </a:rPr>
              <a:t>Map</a:t>
            </a:r>
          </a:p>
        </p:txBody>
      </p:sp>
      <p:sp>
        <p:nvSpPr>
          <p:cNvPr id="169" name="Subtitle: Diagnose">
            <a:extLst>
              <a:ext uri="{FF2B5EF4-FFF2-40B4-BE49-F238E27FC236}">
                <a16:creationId xmlns:a16="http://schemas.microsoft.com/office/drawing/2014/main" id="{723B5E82-59A4-46B5-8F5A-D723EB4929D7}"/>
              </a:ext>
            </a:extLst>
          </p:cNvPr>
          <p:cNvSpPr txBox="1">
            <a:spLocks/>
          </p:cNvSpPr>
          <p:nvPr/>
        </p:nvSpPr>
        <p:spPr>
          <a:xfrm>
            <a:off x="262320" y="215617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Diagnose</a:t>
            </a:r>
          </a:p>
        </p:txBody>
      </p:sp>
      <p:sp>
        <p:nvSpPr>
          <p:cNvPr id="170" name="Highlight box">
            <a:extLst>
              <a:ext uri="{FF2B5EF4-FFF2-40B4-BE49-F238E27FC236}">
                <a16:creationId xmlns:a16="http://schemas.microsoft.com/office/drawing/2014/main" id="{6B790948-D6A2-46FC-A007-572F66FAAB0A}"/>
              </a:ext>
            </a:extLst>
          </p:cNvPr>
          <p:cNvSpPr/>
          <p:nvPr/>
        </p:nvSpPr>
        <p:spPr>
          <a:xfrm>
            <a:off x="96912" y="316962"/>
            <a:ext cx="1125592" cy="1109811"/>
          </a:xfrm>
          <a:prstGeom prst="rect">
            <a:avLst/>
          </a:prstGeom>
          <a:solidFill>
            <a:srgbClr val="4E3EB1"/>
          </a:solidFill>
          <a:ln>
            <a:noFill/>
          </a:ln>
          <a:effectLst>
            <a:outerShdw blurRad="50800" dist="152400" dir="8100000" sx="96000" sy="96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Map iQ label">
            <a:extLst>
              <a:ext uri="{FF2B5EF4-FFF2-40B4-BE49-F238E27FC236}">
                <a16:creationId xmlns:a16="http://schemas.microsoft.com/office/drawing/2014/main" id="{1F564319-643C-49B8-B236-4B94C8A9A96B}"/>
              </a:ext>
            </a:extLst>
          </p:cNvPr>
          <p:cNvSpPr txBox="1">
            <a:spLocks/>
          </p:cNvSpPr>
          <p:nvPr/>
        </p:nvSpPr>
        <p:spPr>
          <a:xfrm>
            <a:off x="292431" y="948536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5"/>
                </a:solidFill>
              </a:rPr>
              <a:t>App </a:t>
            </a:r>
            <a:r>
              <a:rPr lang="en-US" sz="800" dirty="0" err="1">
                <a:solidFill>
                  <a:schemeClr val="accent5"/>
                </a:solidFill>
              </a:rPr>
              <a:t>iQ</a:t>
            </a:r>
            <a:endParaRPr lang="en-US" sz="800" dirty="0">
              <a:solidFill>
                <a:schemeClr val="accent5"/>
              </a:solidFill>
            </a:endParaRPr>
          </a:p>
        </p:txBody>
      </p:sp>
      <p:pic>
        <p:nvPicPr>
          <p:cNvPr id="172" name="Map iQ White">
            <a:extLst>
              <a:ext uri="{FF2B5EF4-FFF2-40B4-BE49-F238E27FC236}">
                <a16:creationId xmlns:a16="http://schemas.microsoft.com/office/drawing/2014/main" id="{0BDB1451-01CF-4E8D-ABDF-1779E1D312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69" y="630936"/>
            <a:ext cx="279228" cy="26177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50BCF2-2D09-3047-A171-25BE8FC58CE7}"/>
              </a:ext>
            </a:extLst>
          </p:cNvPr>
          <p:cNvGrpSpPr/>
          <p:nvPr/>
        </p:nvGrpSpPr>
        <p:grpSpPr>
          <a:xfrm>
            <a:off x="196986" y="2877122"/>
            <a:ext cx="730250" cy="533659"/>
            <a:chOff x="196986" y="5071603"/>
            <a:chExt cx="730250" cy="533659"/>
          </a:xfrm>
        </p:grpSpPr>
        <p:sp>
          <p:nvSpPr>
            <p:cNvPr id="141" name="Text Placeholder 3">
              <a:extLst>
                <a:ext uri="{FF2B5EF4-FFF2-40B4-BE49-F238E27FC236}">
                  <a16:creationId xmlns:a16="http://schemas.microsoft.com/office/drawing/2014/main" id="{99E58159-0C96-FD4C-9216-6EAA1DEAE458}"/>
                </a:ext>
              </a:extLst>
            </p:cNvPr>
            <p:cNvSpPr txBox="1">
              <a:spLocks/>
            </p:cNvSpPr>
            <p:nvPr/>
          </p:nvSpPr>
          <p:spPr>
            <a:xfrm>
              <a:off x="196986" y="5385627"/>
              <a:ext cx="730250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800" dirty="0">
                  <a:solidFill>
                    <a:srgbClr val="E1E4EA"/>
                  </a:solidFill>
                </a:rPr>
                <a:t>Business </a:t>
              </a:r>
              <a:r>
                <a:rPr lang="en-US" sz="800" dirty="0" err="1">
                  <a:solidFill>
                    <a:srgbClr val="E1E4EA"/>
                  </a:solidFill>
                </a:rPr>
                <a:t>iQ</a:t>
              </a:r>
              <a:endParaRPr lang="en-US" sz="800" dirty="0">
                <a:solidFill>
                  <a:srgbClr val="E1E4EA"/>
                </a:solidFill>
              </a:endParaRPr>
            </a:p>
          </p:txBody>
        </p:sp>
        <p:pic>
          <p:nvPicPr>
            <p:cNvPr id="147" name="Business iQ">
              <a:extLst>
                <a:ext uri="{FF2B5EF4-FFF2-40B4-BE49-F238E27FC236}">
                  <a16:creationId xmlns:a16="http://schemas.microsoft.com/office/drawing/2014/main" id="{D7AA929E-C3AF-EE43-888E-B38BB20D8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1294" y="5071603"/>
              <a:ext cx="281635" cy="256032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607578" y="336462"/>
            <a:ext cx="3784982" cy="1394870"/>
          </a:xfrm>
        </p:spPr>
        <p:txBody>
          <a:bodyPr>
            <a:normAutofit/>
          </a:bodyPr>
          <a:lstStyle/>
          <a:p>
            <a:r>
              <a:rPr lang="en-US" sz="2500" dirty="0"/>
              <a:t>Minden </a:t>
            </a:r>
            <a:r>
              <a:rPr lang="en-US" sz="2500" dirty="0" err="1"/>
              <a:t>tranzakció</a:t>
            </a:r>
            <a:r>
              <a:rPr lang="en-US" sz="2500" dirty="0"/>
              <a:t> </a:t>
            </a:r>
            <a:r>
              <a:rPr lang="en-US" sz="2500" dirty="0" err="1"/>
              <a:t>folyamatos</a:t>
            </a:r>
            <a:r>
              <a:rPr lang="en-US" sz="2500" dirty="0"/>
              <a:t> </a:t>
            </a:r>
            <a:r>
              <a:rPr lang="en-US" sz="2500" dirty="0" err="1"/>
              <a:t>követése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623551" y="1662624"/>
            <a:ext cx="3669217" cy="12782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Move Fast,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Follow Everything &amp;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Focus on What Matters Most</a:t>
            </a:r>
          </a:p>
        </p:txBody>
      </p:sp>
      <p:pic>
        <p:nvPicPr>
          <p:cNvPr id="302" name="Picture 301" descr="computer_phone_gray.png">
            <a:extLst>
              <a:ext uri="{FF2B5EF4-FFF2-40B4-BE49-F238E27FC236}">
                <a16:creationId xmlns:a16="http://schemas.microsoft.com/office/drawing/2014/main" id="{82FF8024-8BB0-44C1-A7BB-4263C4B8DF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64" y="3062450"/>
            <a:ext cx="1093875" cy="670030"/>
          </a:xfrm>
          <a:prstGeom prst="rect">
            <a:avLst/>
          </a:prstGeom>
        </p:spPr>
      </p:pic>
      <p:grpSp>
        <p:nvGrpSpPr>
          <p:cNvPr id="303" name="Color coded symbols">
            <a:extLst>
              <a:ext uri="{FF2B5EF4-FFF2-40B4-BE49-F238E27FC236}">
                <a16:creationId xmlns:a16="http://schemas.microsoft.com/office/drawing/2014/main" id="{24D54331-F7C8-4672-AB92-76881ADFDBBF}"/>
              </a:ext>
            </a:extLst>
          </p:cNvPr>
          <p:cNvGrpSpPr/>
          <p:nvPr/>
        </p:nvGrpSpPr>
        <p:grpSpPr>
          <a:xfrm>
            <a:off x="6281386" y="869929"/>
            <a:ext cx="4910870" cy="4441647"/>
            <a:chOff x="6281386" y="794385"/>
            <a:chExt cx="4910870" cy="4441647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60E1A650-E8E9-4969-AAB4-F897E69E4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386" y="4258936"/>
              <a:ext cx="576072" cy="576072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A6A1B110-0B60-4881-AD92-729198A9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8201" y="794385"/>
              <a:ext cx="576072" cy="578100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3EFCAF18-1BB1-4921-BFA6-DEB16A66B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105" y="1017545"/>
              <a:ext cx="574051" cy="576072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723567B9-A97B-4BF5-A2AE-A8A65310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028" y="1892489"/>
              <a:ext cx="574051" cy="576072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681BFDC-42B9-47DD-B98A-146EA0FD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184" y="2800232"/>
              <a:ext cx="576072" cy="576072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0E7C3A16-FFEF-412A-B208-4FACAFB5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311" y="3348559"/>
              <a:ext cx="576072" cy="576072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576F823A-E92C-4C72-8BAC-BFF4F4D1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316" y="3027399"/>
              <a:ext cx="576072" cy="576072"/>
            </a:xfrm>
            <a:prstGeom prst="rect">
              <a:avLst/>
            </a:prstGeom>
          </p:spPr>
        </p:pic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567380DC-0B7A-4434-85F2-159D7898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6831" y="4659960"/>
              <a:ext cx="576072" cy="576072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C0525AB5-6778-426D-AC83-8C066746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763" y="4488043"/>
              <a:ext cx="576072" cy="576072"/>
            </a:xfrm>
            <a:prstGeom prst="rect">
              <a:avLst/>
            </a:prstGeom>
          </p:spPr>
        </p:pic>
      </p:grpSp>
      <p:grpSp>
        <p:nvGrpSpPr>
          <p:cNvPr id="313" name="Main">
            <a:extLst>
              <a:ext uri="{FF2B5EF4-FFF2-40B4-BE49-F238E27FC236}">
                <a16:creationId xmlns:a16="http://schemas.microsoft.com/office/drawing/2014/main" id="{A8B9E5BB-5E45-43D0-811C-023D60924181}"/>
              </a:ext>
            </a:extLst>
          </p:cNvPr>
          <p:cNvGrpSpPr/>
          <p:nvPr/>
        </p:nvGrpSpPr>
        <p:grpSpPr>
          <a:xfrm>
            <a:off x="5877013" y="595234"/>
            <a:ext cx="5549844" cy="5406974"/>
            <a:chOff x="5877013" y="595234"/>
            <a:chExt cx="5549844" cy="5406974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C78FEA8-0989-4CCB-9129-3183B333C2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707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C03567B-E3D8-4627-BEBE-D3B3C8890161}"/>
                </a:ext>
              </a:extLst>
            </p:cNvPr>
            <p:cNvSpPr>
              <a:spLocks noChangeAspect="1"/>
            </p:cNvSpPr>
            <p:nvPr/>
          </p:nvSpPr>
          <p:spPr>
            <a:xfrm rot="20307253">
              <a:off x="6829362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F41E4875-30E8-496F-8D19-9F1EDCEA968D}"/>
                </a:ext>
              </a:extLst>
            </p:cNvPr>
            <p:cNvSpPr>
              <a:spLocks noChangeAspect="1"/>
            </p:cNvSpPr>
            <p:nvPr/>
          </p:nvSpPr>
          <p:spPr>
            <a:xfrm rot="983894">
              <a:off x="7305360" y="533501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6D433B1-20AA-4D82-8376-F90E64A37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202" y="5669568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EA970D26-4861-49C2-891C-3E7EBF11DA01}"/>
                </a:ext>
              </a:extLst>
            </p:cNvPr>
            <p:cNvSpPr>
              <a:spLocks noChangeAspect="1"/>
            </p:cNvSpPr>
            <p:nvPr/>
          </p:nvSpPr>
          <p:spPr>
            <a:xfrm rot="952033">
              <a:off x="7107554" y="590608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EA0874D-6479-4F29-BDD6-E9C4ED78F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6802" y="4617175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44E65716-42AD-44DC-A71A-1DF0D26E0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0272" y="550398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3E8BAE7-7ED3-4E09-AE5C-D150B832233B}"/>
                </a:ext>
              </a:extLst>
            </p:cNvPr>
            <p:cNvSpPr>
              <a:spLocks noChangeAspect="1"/>
            </p:cNvSpPr>
            <p:nvPr/>
          </p:nvSpPr>
          <p:spPr>
            <a:xfrm rot="20766365">
              <a:off x="11082534" y="402872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2636BFA-0B86-48DC-B232-9E2241827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30733" y="540785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31D10C3-936B-4C7D-AA8C-8A6604F91725}"/>
                </a:ext>
              </a:extLst>
            </p:cNvPr>
            <p:cNvSpPr>
              <a:spLocks noChangeAspect="1"/>
            </p:cNvSpPr>
            <p:nvPr/>
          </p:nvSpPr>
          <p:spPr>
            <a:xfrm rot="1520514">
              <a:off x="9969330" y="234304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D1C0F227-DD8D-4DEB-BABC-C1A61F1084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639" y="59523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81EB9A4D-40FB-46EA-9777-11F3EEE9F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2911" y="9531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448CCDC-AE99-4749-ADC1-497277FD50D8}"/>
                </a:ext>
              </a:extLst>
            </p:cNvPr>
            <p:cNvSpPr>
              <a:spLocks noChangeAspect="1"/>
            </p:cNvSpPr>
            <p:nvPr/>
          </p:nvSpPr>
          <p:spPr>
            <a:xfrm rot="332968">
              <a:off x="11235045" y="2222867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A2F673D5-971A-4227-9CB8-B10BA09D707A}"/>
                </a:ext>
              </a:extLst>
            </p:cNvPr>
            <p:cNvSpPr>
              <a:spLocks noChangeAspect="1"/>
            </p:cNvSpPr>
            <p:nvPr/>
          </p:nvSpPr>
          <p:spPr>
            <a:xfrm rot="21447470">
              <a:off x="10543442" y="165082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F7FAD292-4071-4636-B279-92452790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464" y="2394327"/>
              <a:ext cx="996806" cy="83280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64B8FCE-002B-404E-9803-F5ECB22E9857}"/>
                </a:ext>
              </a:extLst>
            </p:cNvPr>
            <p:cNvCxnSpPr>
              <a:cxnSpLocks/>
            </p:cNvCxnSpPr>
            <p:nvPr/>
          </p:nvCxnSpPr>
          <p:spPr>
            <a:xfrm>
              <a:off x="8841023" y="2425089"/>
              <a:ext cx="717455" cy="104244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B6919A7-ED5C-4E1D-9D40-9F43186D12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273" y="3387399"/>
              <a:ext cx="547019" cy="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53EDBCD-CB97-4099-818F-432F0B96E4D1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>
              <a:off x="10922668" y="3251255"/>
              <a:ext cx="196387" cy="77887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849BFE27-F405-416E-8D56-2B52D4CAD80F}"/>
                </a:ext>
              </a:extLst>
            </p:cNvPr>
            <p:cNvCxnSpPr>
              <a:cxnSpLocks/>
              <a:endCxn id="327" idx="7"/>
            </p:cNvCxnSpPr>
            <p:nvPr/>
          </p:nvCxnSpPr>
          <p:spPr>
            <a:xfrm flipH="1">
              <a:off x="10623948" y="1043232"/>
              <a:ext cx="552843" cy="6201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B193AB0-8AEB-4477-8376-02A3015E6504}"/>
                </a:ext>
              </a:extLst>
            </p:cNvPr>
            <p:cNvCxnSpPr>
              <a:cxnSpLocks/>
              <a:stCxn id="366" idx="4"/>
              <a:endCxn id="315" idx="0"/>
            </p:cNvCxnSpPr>
            <p:nvPr/>
          </p:nvCxnSpPr>
          <p:spPr>
            <a:xfrm>
              <a:off x="6493022" y="1183036"/>
              <a:ext cx="366751" cy="86908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CA72042-44E7-40FE-85AE-FD7470BAACDE}"/>
                </a:ext>
              </a:extLst>
            </p:cNvPr>
            <p:cNvCxnSpPr>
              <a:cxnSpLocks/>
              <a:endCxn id="315" idx="7"/>
            </p:cNvCxnSpPr>
            <p:nvPr/>
          </p:nvCxnSpPr>
          <p:spPr>
            <a:xfrm flipH="1">
              <a:off x="6896553" y="1417086"/>
              <a:ext cx="610958" cy="63564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F091979-3A58-4C40-AEFD-AC3F41E511E9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H="1">
              <a:off x="6921719" y="2096826"/>
              <a:ext cx="1248988" cy="468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5835579-84EA-43F8-9A42-3F711710755D}"/>
                </a:ext>
              </a:extLst>
            </p:cNvPr>
            <p:cNvCxnSpPr>
              <a:cxnSpLocks/>
              <a:endCxn id="314" idx="1"/>
            </p:cNvCxnSpPr>
            <p:nvPr/>
          </p:nvCxnSpPr>
          <p:spPr>
            <a:xfrm>
              <a:off x="7748139" y="1438749"/>
              <a:ext cx="436645" cy="62409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CD77234-E01A-45B4-8800-5B32B8671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097" y="2138272"/>
              <a:ext cx="771691" cy="100497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2C81C227-3C26-4BB8-BF9F-32A6381497BD}"/>
                </a:ext>
              </a:extLst>
            </p:cNvPr>
            <p:cNvCxnSpPr>
              <a:cxnSpLocks/>
              <a:endCxn id="397" idx="3"/>
            </p:cNvCxnSpPr>
            <p:nvPr/>
          </p:nvCxnSpPr>
          <p:spPr>
            <a:xfrm flipH="1" flipV="1">
              <a:off x="7534656" y="3386268"/>
              <a:ext cx="2042306" cy="30843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DF843F-FAA1-458E-B174-78AD1B4C25CB}"/>
                </a:ext>
              </a:extLst>
            </p:cNvPr>
            <p:cNvCxnSpPr>
              <a:cxnSpLocks/>
              <a:stCxn id="317" idx="1"/>
            </p:cNvCxnSpPr>
            <p:nvPr/>
          </p:nvCxnSpPr>
          <p:spPr>
            <a:xfrm flipH="1" flipV="1">
              <a:off x="8212501" y="4993233"/>
              <a:ext cx="847778" cy="69041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848E5AB-9876-42AC-AF7D-78A16039F441}"/>
                </a:ext>
              </a:extLst>
            </p:cNvPr>
            <p:cNvCxnSpPr>
              <a:cxnSpLocks/>
              <a:endCxn id="325" idx="3"/>
            </p:cNvCxnSpPr>
            <p:nvPr/>
          </p:nvCxnSpPr>
          <p:spPr>
            <a:xfrm flipV="1">
              <a:off x="7748139" y="1035238"/>
              <a:ext cx="2678849" cy="3272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F4B402F-1D60-4C34-A11E-FECCE22A8B59}"/>
                </a:ext>
              </a:extLst>
            </p:cNvPr>
            <p:cNvCxnSpPr>
              <a:cxnSpLocks/>
              <a:stCxn id="325" idx="1"/>
            </p:cNvCxnSpPr>
            <p:nvPr/>
          </p:nvCxnSpPr>
          <p:spPr>
            <a:xfrm flipH="1" flipV="1">
              <a:off x="9904763" y="665454"/>
              <a:ext cx="522225" cy="3018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3788AD5-1734-46A4-B808-F25B2B535AC1}"/>
                </a:ext>
              </a:extLst>
            </p:cNvPr>
            <p:cNvCxnSpPr>
              <a:cxnSpLocks/>
              <a:endCxn id="314" idx="6"/>
            </p:cNvCxnSpPr>
            <p:nvPr/>
          </p:nvCxnSpPr>
          <p:spPr>
            <a:xfrm flipH="1" flipV="1">
              <a:off x="8266831" y="2096826"/>
              <a:ext cx="173456" cy="4640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7757B29-7D39-4576-AA81-568D98178A8D}"/>
                </a:ext>
              </a:extLst>
            </p:cNvPr>
            <p:cNvCxnSpPr>
              <a:cxnSpLocks/>
            </p:cNvCxnSpPr>
            <p:nvPr/>
          </p:nvCxnSpPr>
          <p:spPr>
            <a:xfrm>
              <a:off x="8930822" y="2366978"/>
              <a:ext cx="1861719" cy="7160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ABF213F-3D98-433A-B712-25F009EEB1B2}"/>
                </a:ext>
              </a:extLst>
            </p:cNvPr>
            <p:cNvCxnSpPr>
              <a:cxnSpLocks/>
              <a:stCxn id="396" idx="3"/>
            </p:cNvCxnSpPr>
            <p:nvPr/>
          </p:nvCxnSpPr>
          <p:spPr>
            <a:xfrm>
              <a:off x="8959098" y="2252412"/>
              <a:ext cx="1010232" cy="12740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89F8C5D1-426B-41CB-A762-ACC9D50769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0378" y="1288562"/>
              <a:ext cx="1197005" cy="161475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74667EB-065D-47F5-BC71-0E50C8DAB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466" y="1377868"/>
              <a:ext cx="499552" cy="64692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B0E53B-25F2-4E5C-AC67-4C77E08316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087" y="3659893"/>
              <a:ext cx="924240" cy="136006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8A195D-DEED-4E10-BDD6-F04F58F64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29" y="3605783"/>
              <a:ext cx="410715" cy="75391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465FCFC-4B09-4B92-9672-E38122DD7D20}"/>
                </a:ext>
              </a:extLst>
            </p:cNvPr>
            <p:cNvCxnSpPr>
              <a:cxnSpLocks/>
              <a:stCxn id="318" idx="1"/>
            </p:cNvCxnSpPr>
            <p:nvPr/>
          </p:nvCxnSpPr>
          <p:spPr>
            <a:xfrm flipH="1" flipV="1">
              <a:off x="6682102" y="4875291"/>
              <a:ext cx="450116" cy="10368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DD65DD3-80CE-4694-819B-6D56D11AF848}"/>
                </a:ext>
              </a:extLst>
            </p:cNvPr>
            <p:cNvCxnSpPr>
              <a:cxnSpLocks/>
              <a:stCxn id="318" idx="0"/>
              <a:endCxn id="316" idx="4"/>
            </p:cNvCxnSpPr>
            <p:nvPr/>
          </p:nvCxnSpPr>
          <p:spPr>
            <a:xfrm flipV="1">
              <a:off x="7168757" y="5429185"/>
              <a:ext cx="171097" cy="47873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DF8E160-4954-40E2-9113-4A8F63F0E017}"/>
                </a:ext>
              </a:extLst>
            </p:cNvPr>
            <p:cNvCxnSpPr>
              <a:cxnSpLocks/>
              <a:stCxn id="318" idx="7"/>
            </p:cNvCxnSpPr>
            <p:nvPr/>
          </p:nvCxnSpPr>
          <p:spPr>
            <a:xfrm flipV="1">
              <a:off x="7197598" y="3819834"/>
              <a:ext cx="2388682" cy="21109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59949E2-8EFB-40AA-BA39-B1D4C36296D3}"/>
                </a:ext>
              </a:extLst>
            </p:cNvPr>
            <p:cNvCxnSpPr>
              <a:cxnSpLocks/>
              <a:stCxn id="320" idx="1"/>
              <a:endCxn id="319" idx="5"/>
            </p:cNvCxnSpPr>
            <p:nvPr/>
          </p:nvCxnSpPr>
          <p:spPr>
            <a:xfrm flipH="1" flipV="1">
              <a:off x="9088849" y="4699222"/>
              <a:ext cx="1185500" cy="81883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215E48C-967E-46CB-BB25-14F76AF19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2173" y="4870449"/>
              <a:ext cx="968563" cy="57296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539F981-B8B5-4FDC-9ACA-463A26AF24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2529" y="3718812"/>
              <a:ext cx="1405215" cy="36837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4FA1599B-27AD-4185-9030-803E5CB57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9796" y="3929656"/>
              <a:ext cx="320453" cy="62763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F232570-55CA-414A-AFC7-DE42DD825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14648" y="5019960"/>
              <a:ext cx="256613" cy="3878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0A8384A-62EF-489D-BE4D-49263D549F29}"/>
                </a:ext>
              </a:extLst>
            </p:cNvPr>
            <p:cNvCxnSpPr>
              <a:endCxn id="320" idx="6"/>
            </p:cNvCxnSpPr>
            <p:nvPr/>
          </p:nvCxnSpPr>
          <p:spPr>
            <a:xfrm flipH="1">
              <a:off x="10356396" y="5480436"/>
              <a:ext cx="978106" cy="7160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9D38E450-83F4-4AA4-8DD7-F011494EC1AB}"/>
                </a:ext>
              </a:extLst>
            </p:cNvPr>
            <p:cNvCxnSpPr>
              <a:cxnSpLocks/>
              <a:endCxn id="326" idx="4"/>
            </p:cNvCxnSpPr>
            <p:nvPr/>
          </p:nvCxnSpPr>
          <p:spPr>
            <a:xfrm flipV="1">
              <a:off x="10876743" y="2318766"/>
              <a:ext cx="401716" cy="70405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6EB4161-BB09-4C22-9B46-0215E879104D}"/>
                </a:ext>
              </a:extLst>
            </p:cNvPr>
            <p:cNvCxnSpPr>
              <a:cxnSpLocks/>
              <a:stCxn id="327" idx="5"/>
              <a:endCxn id="326" idx="1"/>
            </p:cNvCxnSpPr>
            <p:nvPr/>
          </p:nvCxnSpPr>
          <p:spPr>
            <a:xfrm>
              <a:off x="10626963" y="1731332"/>
              <a:ext cx="625605" cy="50248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4D45B868-2965-4E51-AA45-D77F918FF9F3}"/>
                </a:ext>
              </a:extLst>
            </p:cNvPr>
            <p:cNvCxnSpPr>
              <a:cxnSpLocks/>
              <a:endCxn id="327" idx="1"/>
            </p:cNvCxnSpPr>
            <p:nvPr/>
          </p:nvCxnSpPr>
          <p:spPr>
            <a:xfrm>
              <a:off x="9762057" y="1244321"/>
              <a:ext cx="793988" cy="42212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0147D15D-65EE-4A51-B36E-75945C9B1464}"/>
                </a:ext>
              </a:extLst>
            </p:cNvPr>
            <p:cNvCxnSpPr>
              <a:cxnSpLocks/>
              <a:stCxn id="367" idx="7"/>
            </p:cNvCxnSpPr>
            <p:nvPr/>
          </p:nvCxnSpPr>
          <p:spPr>
            <a:xfrm flipV="1">
              <a:off x="6086337" y="4732586"/>
              <a:ext cx="322203" cy="35762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2CAF2EA6-C63A-4F4D-9D14-0BF9AE7EA825}"/>
                </a:ext>
              </a:extLst>
            </p:cNvPr>
            <p:cNvCxnSpPr>
              <a:cxnSpLocks/>
              <a:stCxn id="367" idx="1"/>
              <a:endCxn id="368" idx="4"/>
            </p:cNvCxnSpPr>
            <p:nvPr/>
          </p:nvCxnSpPr>
          <p:spPr>
            <a:xfrm flipH="1" flipV="1">
              <a:off x="5925075" y="4816985"/>
              <a:ext cx="93292" cy="27322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DD0CD14-7D0A-4BCE-8995-D260EE94A8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509" y="4870449"/>
              <a:ext cx="1753022" cy="12278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82B0699-A640-4802-95E0-488E0BD26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0017" y="49263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D88C793-E33C-469B-B292-3E7501629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8473" y="96345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2E03D77-17BA-47BC-9A6B-F34FF8EAA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4960" y="108691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DD5734C-ADED-4113-81C0-9153F052F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290" y="507613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9F76F04-2D89-4832-B8BD-A6B3E5EFF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013" y="472086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9" name="Picture 368">
            <a:extLst>
              <a:ext uri="{FF2B5EF4-FFF2-40B4-BE49-F238E27FC236}">
                <a16:creationId xmlns:a16="http://schemas.microsoft.com/office/drawing/2014/main" id="{F0DA58BF-30CD-44B0-8568-2BE6505801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1086552"/>
            <a:ext cx="574050" cy="576072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B4A345B-45A8-46A3-88C1-F8EF4AF79A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0" y="867096"/>
            <a:ext cx="576071" cy="578100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1E334248-A60F-41DD-AACB-44DC2D48A4A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4332672"/>
            <a:ext cx="576072" cy="576072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219CCAD9-2A5F-4717-ADD6-C7E5A6C94E7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4735008"/>
            <a:ext cx="576072" cy="576072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33EC3DB8-3605-412F-8DF2-A9A18743CFA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952" y="4561272"/>
            <a:ext cx="576072" cy="576072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00970E86-E2C8-40AC-91E0-64D64757F3D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2869632"/>
            <a:ext cx="576072" cy="576072"/>
          </a:xfrm>
          <a:prstGeom prst="rect">
            <a:avLst/>
          </a:prstGeom>
        </p:spPr>
      </p:pic>
      <p:grpSp>
        <p:nvGrpSpPr>
          <p:cNvPr id="375" name="Group 374">
            <a:extLst>
              <a:ext uri="{FF2B5EF4-FFF2-40B4-BE49-F238E27FC236}">
                <a16:creationId xmlns:a16="http://schemas.microsoft.com/office/drawing/2014/main" id="{B2931687-54B4-4CCC-8CFD-9394CCAAFE39}"/>
              </a:ext>
            </a:extLst>
          </p:cNvPr>
          <p:cNvGrpSpPr/>
          <p:nvPr/>
        </p:nvGrpSpPr>
        <p:grpSpPr>
          <a:xfrm>
            <a:off x="5059454" y="2897526"/>
            <a:ext cx="352455" cy="352455"/>
            <a:chOff x="5107926" y="2196742"/>
            <a:chExt cx="396000" cy="396000"/>
          </a:xfrm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5D434EC6-5E47-4778-944F-C2B22F2C4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7" name="Picture 376">
              <a:extLst>
                <a:ext uri="{FF2B5EF4-FFF2-40B4-BE49-F238E27FC236}">
                  <a16:creationId xmlns:a16="http://schemas.microsoft.com/office/drawing/2014/main" id="{276EEEB0-B8A9-487E-83E7-2BAB922F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5389"/>
              <a:ext cx="301752" cy="298704"/>
            </a:xfrm>
            <a:prstGeom prst="rect">
              <a:avLst/>
            </a:prstGeom>
          </p:spPr>
        </p:pic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44CC81EB-5591-4AB6-9CFE-4AC5E867F54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0" y="867257"/>
            <a:ext cx="576070" cy="578099"/>
          </a:xfrm>
          <a:prstGeom prst="rect">
            <a:avLst/>
          </a:prstGeom>
          <a:effectLst/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DC8456D9-193C-49B5-8095-ADEE5A9B3FE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09" y="1961203"/>
            <a:ext cx="574049" cy="576071"/>
          </a:xfrm>
          <a:prstGeom prst="rect">
            <a:avLst/>
          </a:prstGeom>
          <a:effectLst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5C3C9E4-8DF8-4017-BBB8-072E8123FC9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4735169"/>
            <a:ext cx="576072" cy="576072"/>
          </a:xfrm>
          <a:prstGeom prst="rect">
            <a:avLst/>
          </a:prstGeom>
          <a:effectLst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AA75B5A-0B4F-4ADB-90B3-DEEEAFD3A35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2875473"/>
            <a:ext cx="576072" cy="576072"/>
          </a:xfrm>
          <a:prstGeom prst="rect">
            <a:avLst/>
          </a:prstGeom>
          <a:effectLst/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FBE44151-710A-46AB-B58E-2A665CA2D19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020" y="4336909"/>
            <a:ext cx="576072" cy="576072"/>
          </a:xfrm>
          <a:prstGeom prst="rect">
            <a:avLst/>
          </a:prstGeom>
          <a:effectLst/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1A0C6876-F81D-4B60-AA46-4400FFAD783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4376"/>
            <a:ext cx="574050" cy="576072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E90E3C8A-D262-4F65-87AE-511ABED0AD2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84" y="3098232"/>
            <a:ext cx="576072" cy="57607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44CC81EB-5591-4AB6-9CFE-4AC5E867F54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5960"/>
            <a:ext cx="576070" cy="578099"/>
          </a:xfrm>
          <a:prstGeom prst="rect">
            <a:avLst/>
          </a:prstGeom>
          <a:effectLst/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B75A163C-C369-4D20-8EF8-EB0245B550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0" y="3424232"/>
            <a:ext cx="576072" cy="57607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73CD350-84BF-4102-8ABA-D8F18454AC2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610" y="3098709"/>
            <a:ext cx="576072" cy="576072"/>
          </a:xfrm>
          <a:prstGeom prst="rect">
            <a:avLst/>
          </a:prstGeom>
          <a:effectLst/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5576646-D539-4C7B-A925-6175626C2E8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0" y="3424393"/>
            <a:ext cx="576072" cy="576072"/>
          </a:xfrm>
          <a:prstGeom prst="rect">
            <a:avLst/>
          </a:prstGeom>
          <a:effectLst/>
        </p:spPr>
      </p:pic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D7A1CB5C-8335-4050-BB90-336C878CF8DC}"/>
              </a:ext>
            </a:extLst>
          </p:cNvPr>
          <p:cNvSpPr txBox="1">
            <a:spLocks/>
          </p:cNvSpPr>
          <p:nvPr/>
        </p:nvSpPr>
        <p:spPr>
          <a:xfrm>
            <a:off x="1643125" y="3087740"/>
            <a:ext cx="2390469" cy="246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Every User, </a:t>
            </a:r>
            <a:br>
              <a:rPr lang="en-US" sz="1400" dirty="0">
                <a:solidFill>
                  <a:srgbClr val="4E3EB1"/>
                </a:solidFill>
              </a:rPr>
            </a:br>
            <a:r>
              <a:rPr lang="en-US" sz="1400" dirty="0">
                <a:solidFill>
                  <a:srgbClr val="4E3EB1"/>
                </a:solidFill>
              </a:rPr>
              <a:t>Every Transaction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Automates Discovery and Correlation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Dynamically Updated</a:t>
            </a:r>
          </a:p>
        </p:txBody>
      </p:sp>
      <p:sp>
        <p:nvSpPr>
          <p:cNvPr id="151" name="Rounded Rectangle 258">
            <a:extLst>
              <a:ext uri="{FF2B5EF4-FFF2-40B4-BE49-F238E27FC236}">
                <a16:creationId xmlns:a16="http://schemas.microsoft.com/office/drawing/2014/main" id="{CCE16505-DE74-4A02-A7E8-4FC6CE428FC5}"/>
              </a:ext>
            </a:extLst>
          </p:cNvPr>
          <p:cNvSpPr/>
          <p:nvPr/>
        </p:nvSpPr>
        <p:spPr>
          <a:xfrm>
            <a:off x="6905286" y="2716823"/>
            <a:ext cx="67756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2" name="Text Placeholder 3">
            <a:extLst>
              <a:ext uri="{FF2B5EF4-FFF2-40B4-BE49-F238E27FC236}">
                <a16:creationId xmlns:a16="http://schemas.microsoft.com/office/drawing/2014/main" id="{E20D326E-02D9-4EDA-ACCB-D705AF29668F}"/>
              </a:ext>
            </a:extLst>
          </p:cNvPr>
          <p:cNvSpPr txBox="1">
            <a:spLocks/>
          </p:cNvSpPr>
          <p:nvPr/>
        </p:nvSpPr>
        <p:spPr>
          <a:xfrm>
            <a:off x="6885521" y="2746074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Network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7C57D12D-D593-4A03-A504-D62A9253BE80}"/>
              </a:ext>
            </a:extLst>
          </p:cNvPr>
          <p:cNvCxnSpPr>
            <a:cxnSpLocks/>
          </p:cNvCxnSpPr>
          <p:nvPr/>
        </p:nvCxnSpPr>
        <p:spPr>
          <a:xfrm flipH="1" flipV="1">
            <a:off x="8767868" y="2309641"/>
            <a:ext cx="2062570" cy="787243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DA2A56F2-5F9E-48E7-B2B0-5AC9695C9610}"/>
              </a:ext>
            </a:extLst>
          </p:cNvPr>
          <p:cNvCxnSpPr>
            <a:cxnSpLocks/>
          </p:cNvCxnSpPr>
          <p:nvPr/>
        </p:nvCxnSpPr>
        <p:spPr>
          <a:xfrm>
            <a:off x="8767867" y="2327095"/>
            <a:ext cx="883841" cy="1278688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53C299-1691-4998-A324-842337CFA1B1}"/>
              </a:ext>
            </a:extLst>
          </p:cNvPr>
          <p:cNvCxnSpPr>
            <a:cxnSpLocks/>
          </p:cNvCxnSpPr>
          <p:nvPr/>
        </p:nvCxnSpPr>
        <p:spPr>
          <a:xfrm flipH="1">
            <a:off x="6417245" y="3385371"/>
            <a:ext cx="547019" cy="0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B475874-BA52-4F58-A118-965899037117}"/>
              </a:ext>
            </a:extLst>
          </p:cNvPr>
          <p:cNvCxnSpPr>
            <a:cxnSpLocks/>
          </p:cNvCxnSpPr>
          <p:nvPr/>
        </p:nvCxnSpPr>
        <p:spPr>
          <a:xfrm flipV="1">
            <a:off x="8417325" y="3893770"/>
            <a:ext cx="1080967" cy="955267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94F61F7-94B2-4DCE-8084-820F03390AAF}"/>
              </a:ext>
            </a:extLst>
          </p:cNvPr>
          <p:cNvCxnSpPr>
            <a:cxnSpLocks/>
          </p:cNvCxnSpPr>
          <p:nvPr/>
        </p:nvCxnSpPr>
        <p:spPr>
          <a:xfrm flipH="1" flipV="1">
            <a:off x="6765661" y="4699222"/>
            <a:ext cx="1266621" cy="294009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4FD35EB-6E6B-4783-866B-2EAC8EB82460}"/>
              </a:ext>
            </a:extLst>
          </p:cNvPr>
          <p:cNvCxnSpPr>
            <a:cxnSpLocks/>
          </p:cNvCxnSpPr>
          <p:nvPr/>
        </p:nvCxnSpPr>
        <p:spPr>
          <a:xfrm>
            <a:off x="9634965" y="1305958"/>
            <a:ext cx="1255703" cy="1701889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AEB900-123A-4BB0-92F3-D5FB5E3A1305}"/>
              </a:ext>
            </a:extLst>
          </p:cNvPr>
          <p:cNvCxnSpPr>
            <a:cxnSpLocks/>
          </p:cNvCxnSpPr>
          <p:nvPr/>
        </p:nvCxnSpPr>
        <p:spPr>
          <a:xfrm flipV="1">
            <a:off x="6638731" y="3520840"/>
            <a:ext cx="519793" cy="945253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019ECA96-E0B0-42C4-B2E8-E3FEE34788B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501" y="863923"/>
            <a:ext cx="576071" cy="57809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BE75FB08-6363-4362-AF10-2642BEDE91E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45" y="2872139"/>
            <a:ext cx="576072" cy="576072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3A2AA64E-EA64-42FC-B377-BDDFF986F30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5960"/>
            <a:ext cx="574050" cy="576071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90D54CA5-DF36-459C-9687-9C678FF2EAA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63" y="3096441"/>
            <a:ext cx="576072" cy="576072"/>
          </a:xfrm>
          <a:prstGeom prst="rect">
            <a:avLst/>
          </a:prstGeom>
          <a:effectLst/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0E499AC1-2663-40F1-A295-46C6617AFD2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381" y="3421059"/>
            <a:ext cx="576072" cy="576072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78851A5-4CC0-407D-9162-BDDEF1B3178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1" y="4731835"/>
            <a:ext cx="576072" cy="576072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5CAA0EE3-31EA-4B0D-AEBB-7D2220AC512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4334256"/>
            <a:ext cx="576072" cy="576072"/>
          </a:xfrm>
          <a:prstGeom prst="rect">
            <a:avLst/>
          </a:prstGeom>
        </p:spPr>
      </p:pic>
      <p:pic>
        <p:nvPicPr>
          <p:cNvPr id="195" name="AppD Symbol">
            <a:extLst>
              <a:ext uri="{FF2B5EF4-FFF2-40B4-BE49-F238E27FC236}">
                <a16:creationId xmlns:a16="http://schemas.microsoft.com/office/drawing/2014/main" id="{2F0F6AF7-BA6C-417F-9F9E-E8E9127BCE5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76910" y="3192924"/>
            <a:ext cx="480444" cy="371664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96" name="AppD Symbol">
            <a:extLst>
              <a:ext uri="{FF2B5EF4-FFF2-40B4-BE49-F238E27FC236}">
                <a16:creationId xmlns:a16="http://schemas.microsoft.com/office/drawing/2014/main" id="{DE6CD23B-DACC-41C2-A31C-5994A696B0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62475" y="4438973"/>
            <a:ext cx="484861" cy="375081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97" name="AppD Symbol">
            <a:extLst>
              <a:ext uri="{FF2B5EF4-FFF2-40B4-BE49-F238E27FC236}">
                <a16:creationId xmlns:a16="http://schemas.microsoft.com/office/drawing/2014/main" id="{2CD70159-0920-4F71-9229-10A64DC9FD8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02100" y="4842068"/>
            <a:ext cx="474969" cy="367429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98" name="AppD Symbol">
            <a:extLst>
              <a:ext uri="{FF2B5EF4-FFF2-40B4-BE49-F238E27FC236}">
                <a16:creationId xmlns:a16="http://schemas.microsoft.com/office/drawing/2014/main" id="{0782F8B0-8DCF-4F98-BFA2-A425974779D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26131" y="3527938"/>
            <a:ext cx="484048" cy="374452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199" name="AppD Symbol">
            <a:extLst>
              <a:ext uri="{FF2B5EF4-FFF2-40B4-BE49-F238E27FC236}">
                <a16:creationId xmlns:a16="http://schemas.microsoft.com/office/drawing/2014/main" id="{2B3F89C6-BC6E-457F-B8A4-5297208ED8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31851" y="2976304"/>
            <a:ext cx="483993" cy="374410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200" name="AppD Symbol">
            <a:extLst>
              <a:ext uri="{FF2B5EF4-FFF2-40B4-BE49-F238E27FC236}">
                <a16:creationId xmlns:a16="http://schemas.microsoft.com/office/drawing/2014/main" id="{7EA2993D-9C2D-41AB-9D4E-7F6C3C73B4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67936" y="2052319"/>
            <a:ext cx="471604" cy="364826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pic>
        <p:nvPicPr>
          <p:cNvPr id="201" name="AppD Symbol">
            <a:extLst>
              <a:ext uri="{FF2B5EF4-FFF2-40B4-BE49-F238E27FC236}">
                <a16:creationId xmlns:a16="http://schemas.microsoft.com/office/drawing/2014/main" id="{11CB779F-1A82-49DE-8EA2-A9535CD584D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51708" y="962401"/>
            <a:ext cx="462076" cy="357455"/>
          </a:xfrm>
          <a:prstGeom prst="rect">
            <a:avLst/>
          </a:prstGeom>
          <a:effectLst>
            <a:outerShdw blurRad="127000" dist="50800" dir="5400000" sx="79000" sy="79000" algn="ctr" rotWithShape="0">
              <a:srgbClr val="000000">
                <a:alpha val="32000"/>
              </a:srgbClr>
            </a:outerShdw>
          </a:effectLst>
        </p:spPr>
      </p:pic>
      <p:sp>
        <p:nvSpPr>
          <p:cNvPr id="158" name="Rounded Rectangle 264">
            <a:extLst>
              <a:ext uri="{FF2B5EF4-FFF2-40B4-BE49-F238E27FC236}">
                <a16:creationId xmlns:a16="http://schemas.microsoft.com/office/drawing/2014/main" id="{9B791E5F-0355-42AF-8554-B3F131701A3A}"/>
              </a:ext>
            </a:extLst>
          </p:cNvPr>
          <p:cNvSpPr/>
          <p:nvPr/>
        </p:nvSpPr>
        <p:spPr>
          <a:xfrm>
            <a:off x="7759720" y="4347581"/>
            <a:ext cx="90357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303632E0-302B-4F8E-8062-B4CE4CAF1C7A}"/>
              </a:ext>
            </a:extLst>
          </p:cNvPr>
          <p:cNvSpPr txBox="1">
            <a:spLocks/>
          </p:cNvSpPr>
          <p:nvPr/>
        </p:nvSpPr>
        <p:spPr>
          <a:xfrm>
            <a:off x="7731719" y="437859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Public Cloud</a:t>
            </a:r>
          </a:p>
        </p:txBody>
      </p:sp>
      <p:sp>
        <p:nvSpPr>
          <p:cNvPr id="160" name="Rounded Rectangle 266">
            <a:extLst>
              <a:ext uri="{FF2B5EF4-FFF2-40B4-BE49-F238E27FC236}">
                <a16:creationId xmlns:a16="http://schemas.microsoft.com/office/drawing/2014/main" id="{31F60ACC-FEBE-4A2C-9BF1-1CB82B36CF74}"/>
              </a:ext>
            </a:extLst>
          </p:cNvPr>
          <p:cNvSpPr/>
          <p:nvPr/>
        </p:nvSpPr>
        <p:spPr>
          <a:xfrm>
            <a:off x="6224920" y="3944362"/>
            <a:ext cx="69008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" name="Rounded Rectangle 260">
            <a:extLst>
              <a:ext uri="{FF2B5EF4-FFF2-40B4-BE49-F238E27FC236}">
                <a16:creationId xmlns:a16="http://schemas.microsoft.com/office/drawing/2014/main" id="{C3BC853E-8E9F-4ACD-B9D7-ED2D99D61C6E}"/>
              </a:ext>
            </a:extLst>
          </p:cNvPr>
          <p:cNvSpPr/>
          <p:nvPr/>
        </p:nvSpPr>
        <p:spPr>
          <a:xfrm>
            <a:off x="10489438" y="2488563"/>
            <a:ext cx="866459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8E3A976A-E57F-4EE7-9A1B-D0A09F4DDCCF}"/>
              </a:ext>
            </a:extLst>
          </p:cNvPr>
          <p:cNvSpPr txBox="1">
            <a:spLocks/>
          </p:cNvSpPr>
          <p:nvPr/>
        </p:nvSpPr>
        <p:spPr>
          <a:xfrm>
            <a:off x="10441886" y="252443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Private Cloud</a:t>
            </a:r>
          </a:p>
        </p:txBody>
      </p:sp>
      <p:sp>
        <p:nvSpPr>
          <p:cNvPr id="155" name="Rounded Rectangle 262">
            <a:extLst>
              <a:ext uri="{FF2B5EF4-FFF2-40B4-BE49-F238E27FC236}">
                <a16:creationId xmlns:a16="http://schemas.microsoft.com/office/drawing/2014/main" id="{D6BDB292-A339-464B-9510-FC307D09CCEF}"/>
              </a:ext>
            </a:extLst>
          </p:cNvPr>
          <p:cNvSpPr/>
          <p:nvPr/>
        </p:nvSpPr>
        <p:spPr>
          <a:xfrm>
            <a:off x="8362731" y="1586932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7" name="Graphic 1699">
            <a:extLst>
              <a:ext uri="{FF2B5EF4-FFF2-40B4-BE49-F238E27FC236}">
                <a16:creationId xmlns:a16="http://schemas.microsoft.com/office/drawing/2014/main" id="{49BE2865-891C-4EA6-89EB-C938174E333C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66699" y="1624764"/>
            <a:ext cx="201168" cy="201168"/>
          </a:xfrm>
          <a:prstGeom prst="rect">
            <a:avLst/>
          </a:prstGeom>
        </p:spPr>
      </p:pic>
      <p:sp>
        <p:nvSpPr>
          <p:cNvPr id="148" name="Rounded Rectangle 256">
            <a:extLst>
              <a:ext uri="{FF2B5EF4-FFF2-40B4-BE49-F238E27FC236}">
                <a16:creationId xmlns:a16="http://schemas.microsoft.com/office/drawing/2014/main" id="{352E7FD8-78CA-4BEB-9F3C-C98FF7BC7CAD}"/>
              </a:ext>
            </a:extLst>
          </p:cNvPr>
          <p:cNvSpPr/>
          <p:nvPr/>
        </p:nvSpPr>
        <p:spPr>
          <a:xfrm>
            <a:off x="9220470" y="486385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" name="Rounded Rectangle 268">
            <a:extLst>
              <a:ext uri="{FF2B5EF4-FFF2-40B4-BE49-F238E27FC236}">
                <a16:creationId xmlns:a16="http://schemas.microsoft.com/office/drawing/2014/main" id="{FEF147C6-A44E-4642-966C-CF7FAF59FC02}"/>
              </a:ext>
            </a:extLst>
          </p:cNvPr>
          <p:cNvSpPr/>
          <p:nvPr/>
        </p:nvSpPr>
        <p:spPr>
          <a:xfrm>
            <a:off x="9340484" y="3032018"/>
            <a:ext cx="723725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4CDEE488-A084-4291-B8D2-222CCD685D0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53" y="3110755"/>
            <a:ext cx="481802" cy="115152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F0A49CC4-549D-40DA-AFBD-124493DE6A8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52519" y="533823"/>
            <a:ext cx="365760" cy="1828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A2E8A713-0DFA-5A44-B3ED-FCC46DA603F6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535" y="3992393"/>
            <a:ext cx="48885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4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3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9" dur="1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1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5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1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2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0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1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/>
      <p:bldP spid="151" grpId="0" animBg="1"/>
      <p:bldP spid="158" grpId="0" animBg="1"/>
      <p:bldP spid="160" grpId="0" animBg="1"/>
      <p:bldP spid="153" grpId="0" animBg="1"/>
      <p:bldP spid="155" grpId="0" animBg="1"/>
      <p:bldP spid="148" grpId="0" animBg="1"/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E93E0B1-C064-4DAF-A98C-630E2C4B9168}"/>
              </a:ext>
            </a:extLst>
          </p:cNvPr>
          <p:cNvSpPr/>
          <p:nvPr/>
        </p:nvSpPr>
        <p:spPr>
          <a:xfrm>
            <a:off x="0" y="0"/>
            <a:ext cx="1124223" cy="6132352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entagon 135"/>
          <p:cNvSpPr/>
          <p:nvPr/>
        </p:nvSpPr>
        <p:spPr>
          <a:xfrm>
            <a:off x="96912" y="1846398"/>
            <a:ext cx="1238306" cy="219635"/>
          </a:xfrm>
          <a:prstGeom prst="homePlate">
            <a:avLst/>
          </a:prstGeom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87" y="-469784"/>
            <a:ext cx="1125592" cy="219635"/>
          </a:xfrm>
          <a:prstGeom prst="rect">
            <a:avLst/>
          </a:prstGeom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ubtitle: Diagnose">
            <a:extLst>
              <a:ext uri="{FF2B5EF4-FFF2-40B4-BE49-F238E27FC236}">
                <a16:creationId xmlns:a16="http://schemas.microsoft.com/office/drawing/2014/main" id="{C4181C4D-76F8-4DB9-BB28-8525A970693D}"/>
              </a:ext>
            </a:extLst>
          </p:cNvPr>
          <p:cNvSpPr txBox="1">
            <a:spLocks/>
          </p:cNvSpPr>
          <p:nvPr/>
        </p:nvSpPr>
        <p:spPr>
          <a:xfrm>
            <a:off x="262320" y="245664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Enterprise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AA37DD4C-6ECF-41EA-ABC0-F3D8DC30D1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7578" y="336462"/>
            <a:ext cx="3784982" cy="1394870"/>
          </a:xfrm>
        </p:spPr>
        <p:txBody>
          <a:bodyPr>
            <a:normAutofit/>
          </a:bodyPr>
          <a:lstStyle/>
          <a:p>
            <a:r>
              <a:rPr lang="en-US" sz="2500" dirty="0" err="1"/>
              <a:t>Hibakeresés</a:t>
            </a:r>
            <a:r>
              <a:rPr lang="en-US" sz="2500" dirty="0"/>
              <a:t> </a:t>
            </a:r>
            <a:r>
              <a:rPr lang="en-US" sz="2500" dirty="0" err="1"/>
              <a:t>mielőtt</a:t>
            </a:r>
            <a:r>
              <a:rPr lang="en-US" sz="2500" dirty="0"/>
              <a:t> </a:t>
            </a:r>
            <a:r>
              <a:rPr lang="en-US" sz="2500" dirty="0" err="1"/>
              <a:t>az</a:t>
            </a:r>
            <a:r>
              <a:rPr lang="en-US" sz="2500" dirty="0"/>
              <a:t> </a:t>
            </a:r>
            <a:r>
              <a:rPr lang="en-US" sz="2500" dirty="0" err="1"/>
              <a:t>ügyfél</a:t>
            </a:r>
            <a:r>
              <a:rPr lang="en-US" sz="2500" dirty="0"/>
              <a:t> </a:t>
            </a:r>
            <a:r>
              <a:rPr lang="en-US" sz="2500" dirty="0" err="1"/>
              <a:t>jelezné</a:t>
            </a:r>
            <a:r>
              <a:rPr lang="en-US" sz="2500" dirty="0"/>
              <a:t> </a:t>
            </a:r>
            <a:r>
              <a:rPr lang="en-US" sz="2500" dirty="0" err="1"/>
              <a:t>azt</a:t>
            </a:r>
            <a:r>
              <a:rPr lang="en-US" sz="2500" dirty="0"/>
              <a:t>. </a:t>
            </a:r>
          </a:p>
        </p:txBody>
      </p:sp>
      <p:sp>
        <p:nvSpPr>
          <p:cNvPr id="130" name="Text Placeholder 6">
            <a:extLst>
              <a:ext uri="{FF2B5EF4-FFF2-40B4-BE49-F238E27FC236}">
                <a16:creationId xmlns:a16="http://schemas.microsoft.com/office/drawing/2014/main" id="{5E35BB02-1BE7-4DF6-9410-9142BF5904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23551" y="1662624"/>
            <a:ext cx="3669217" cy="12782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Move Fast,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Follow Everything &amp;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Focus on What Matters Most</a:t>
            </a:r>
          </a:p>
        </p:txBody>
      </p:sp>
      <p:pic>
        <p:nvPicPr>
          <p:cNvPr id="116" name="Picture 115" descr="computer_phone_gray.png">
            <a:extLst>
              <a:ext uri="{FF2B5EF4-FFF2-40B4-BE49-F238E27FC236}">
                <a16:creationId xmlns:a16="http://schemas.microsoft.com/office/drawing/2014/main" id="{CD1682A7-E5AD-42C6-BABA-B30281268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64" y="3062450"/>
            <a:ext cx="1093875" cy="670030"/>
          </a:xfrm>
          <a:prstGeom prst="rect">
            <a:avLst/>
          </a:prstGeom>
        </p:spPr>
      </p:pic>
      <p:grpSp>
        <p:nvGrpSpPr>
          <p:cNvPr id="117" name="Color coded symbols">
            <a:extLst>
              <a:ext uri="{FF2B5EF4-FFF2-40B4-BE49-F238E27FC236}">
                <a16:creationId xmlns:a16="http://schemas.microsoft.com/office/drawing/2014/main" id="{2246C216-10C1-450B-8A45-A4EB20098E52}"/>
              </a:ext>
            </a:extLst>
          </p:cNvPr>
          <p:cNvGrpSpPr/>
          <p:nvPr/>
        </p:nvGrpSpPr>
        <p:grpSpPr>
          <a:xfrm>
            <a:off x="6281386" y="869929"/>
            <a:ext cx="4910870" cy="4441647"/>
            <a:chOff x="6281386" y="794385"/>
            <a:chExt cx="4910870" cy="444164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1C12A22-27F7-434C-A9BC-51954DCBC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386" y="4258936"/>
              <a:ext cx="576072" cy="576072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75CB5F5-D0AA-4CC5-9CFB-1AE47A0F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8201" y="794385"/>
              <a:ext cx="576072" cy="57810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4343624C-C4A7-4C66-AE4D-CBA82375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105" y="1017545"/>
              <a:ext cx="574051" cy="576072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E2D00B32-1D5E-4559-9030-FD3F90E8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028" y="1892489"/>
              <a:ext cx="574051" cy="576072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4FF606D-2CF7-4BA5-9F8C-7D03DBC1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184" y="2800232"/>
              <a:ext cx="576072" cy="576072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493B9243-4CAE-4F3A-916A-C6400833B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311" y="3348559"/>
              <a:ext cx="576072" cy="576072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AA8A63D-175C-432D-B570-2B1DFC810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316" y="3027399"/>
              <a:ext cx="576072" cy="576072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27B76BB-51B7-4C0B-8044-CF19BE53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6831" y="4659960"/>
              <a:ext cx="576072" cy="576072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71BC153F-B93D-4F0F-9302-CD793A2D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763" y="4488043"/>
              <a:ext cx="576072" cy="576072"/>
            </a:xfrm>
            <a:prstGeom prst="rect">
              <a:avLst/>
            </a:prstGeom>
          </p:spPr>
        </p:pic>
      </p:grpSp>
      <p:grpSp>
        <p:nvGrpSpPr>
          <p:cNvPr id="145" name="Main">
            <a:extLst>
              <a:ext uri="{FF2B5EF4-FFF2-40B4-BE49-F238E27FC236}">
                <a16:creationId xmlns:a16="http://schemas.microsoft.com/office/drawing/2014/main" id="{18AC27E0-B289-4AB8-98F3-B0FD49167162}"/>
              </a:ext>
            </a:extLst>
          </p:cNvPr>
          <p:cNvGrpSpPr/>
          <p:nvPr/>
        </p:nvGrpSpPr>
        <p:grpSpPr>
          <a:xfrm>
            <a:off x="5877013" y="595234"/>
            <a:ext cx="5549844" cy="5406974"/>
            <a:chOff x="5877013" y="595234"/>
            <a:chExt cx="5549844" cy="5406974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6D93612-C2AC-440B-8FD1-E15553D70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707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A686DAD-D479-4D38-A6AD-DD13BC728FCF}"/>
                </a:ext>
              </a:extLst>
            </p:cNvPr>
            <p:cNvSpPr>
              <a:spLocks noChangeAspect="1"/>
            </p:cNvSpPr>
            <p:nvPr/>
          </p:nvSpPr>
          <p:spPr>
            <a:xfrm rot="20307253">
              <a:off x="6829362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FE7756-9B3A-41C0-8A4F-72C121631674}"/>
                </a:ext>
              </a:extLst>
            </p:cNvPr>
            <p:cNvSpPr>
              <a:spLocks noChangeAspect="1"/>
            </p:cNvSpPr>
            <p:nvPr/>
          </p:nvSpPr>
          <p:spPr>
            <a:xfrm rot="983894">
              <a:off x="7305360" y="533501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4DBABCC-22BB-4D61-8F74-1F0204AFA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202" y="5669568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36E2A31-87B0-4A34-A6D4-76DA9A423B57}"/>
                </a:ext>
              </a:extLst>
            </p:cNvPr>
            <p:cNvSpPr>
              <a:spLocks noChangeAspect="1"/>
            </p:cNvSpPr>
            <p:nvPr/>
          </p:nvSpPr>
          <p:spPr>
            <a:xfrm rot="952033">
              <a:off x="7107554" y="590608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862390E-7EF8-41D9-8912-8B10FC75C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6802" y="4617175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2AA27A1-B87C-4BD7-BC5D-A2E48A932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0272" y="550398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5104A90-1CE1-4356-B7A1-8F5F11EE9915}"/>
                </a:ext>
              </a:extLst>
            </p:cNvPr>
            <p:cNvSpPr>
              <a:spLocks noChangeAspect="1"/>
            </p:cNvSpPr>
            <p:nvPr/>
          </p:nvSpPr>
          <p:spPr>
            <a:xfrm rot="20766365">
              <a:off x="11082534" y="402872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9DB4441-3096-40B7-9B3C-7724DA202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30733" y="540785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2413804-94D1-4BCC-AC71-FAEFF1AC46A9}"/>
                </a:ext>
              </a:extLst>
            </p:cNvPr>
            <p:cNvSpPr>
              <a:spLocks noChangeAspect="1"/>
            </p:cNvSpPr>
            <p:nvPr/>
          </p:nvSpPr>
          <p:spPr>
            <a:xfrm rot="1520514">
              <a:off x="9969330" y="234304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BB57238-BFD7-48D3-BC73-1AEB66E2C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639" y="59523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D349608-FA08-47D9-A1E7-6AECD8D52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2911" y="9531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0D69B72-01F6-4965-A321-15459E023410}"/>
                </a:ext>
              </a:extLst>
            </p:cNvPr>
            <p:cNvSpPr>
              <a:spLocks noChangeAspect="1"/>
            </p:cNvSpPr>
            <p:nvPr/>
          </p:nvSpPr>
          <p:spPr>
            <a:xfrm rot="332968">
              <a:off x="11235045" y="2222867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C00B157-4A04-4099-ACAC-CE43C4CA5387}"/>
                </a:ext>
              </a:extLst>
            </p:cNvPr>
            <p:cNvSpPr>
              <a:spLocks noChangeAspect="1"/>
            </p:cNvSpPr>
            <p:nvPr/>
          </p:nvSpPr>
          <p:spPr>
            <a:xfrm rot="21447470">
              <a:off x="10543442" y="165082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51A0844-EFBF-4DB6-B59D-D5103518D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464" y="2394327"/>
              <a:ext cx="996806" cy="83280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1C058DE4-529C-436B-9119-93D606052917}"/>
                </a:ext>
              </a:extLst>
            </p:cNvPr>
            <p:cNvCxnSpPr>
              <a:cxnSpLocks/>
            </p:cNvCxnSpPr>
            <p:nvPr/>
          </p:nvCxnSpPr>
          <p:spPr>
            <a:xfrm>
              <a:off x="8841023" y="2425089"/>
              <a:ext cx="717455" cy="104244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1048AD5-93BE-464A-A6C9-3A4CF4B75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273" y="3387399"/>
              <a:ext cx="547019" cy="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C235D9C-DD21-4ECD-9DFA-324D67B5794E}"/>
                </a:ext>
              </a:extLst>
            </p:cNvPr>
            <p:cNvCxnSpPr>
              <a:cxnSpLocks/>
              <a:endCxn id="162" idx="0"/>
            </p:cNvCxnSpPr>
            <p:nvPr/>
          </p:nvCxnSpPr>
          <p:spPr>
            <a:xfrm>
              <a:off x="10922668" y="3251255"/>
              <a:ext cx="196387" cy="77887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1AE6131-37CC-4725-AD27-E3A2D2EA1086}"/>
                </a:ext>
              </a:extLst>
            </p:cNvPr>
            <p:cNvCxnSpPr>
              <a:cxnSpLocks/>
              <a:endCxn id="168" idx="7"/>
            </p:cNvCxnSpPr>
            <p:nvPr/>
          </p:nvCxnSpPr>
          <p:spPr>
            <a:xfrm flipH="1">
              <a:off x="10623948" y="1043232"/>
              <a:ext cx="552843" cy="6201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EDB5DB-B341-4C35-8784-DC0E3CF58418}"/>
                </a:ext>
              </a:extLst>
            </p:cNvPr>
            <p:cNvCxnSpPr>
              <a:cxnSpLocks/>
              <a:stCxn id="292" idx="4"/>
              <a:endCxn id="150" idx="0"/>
            </p:cNvCxnSpPr>
            <p:nvPr/>
          </p:nvCxnSpPr>
          <p:spPr>
            <a:xfrm>
              <a:off x="6493022" y="1183036"/>
              <a:ext cx="366751" cy="86908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0F0A2B5-EEF2-4647-BFAE-97B853B23760}"/>
                </a:ext>
              </a:extLst>
            </p:cNvPr>
            <p:cNvCxnSpPr>
              <a:cxnSpLocks/>
              <a:endCxn id="150" idx="7"/>
            </p:cNvCxnSpPr>
            <p:nvPr/>
          </p:nvCxnSpPr>
          <p:spPr>
            <a:xfrm flipH="1">
              <a:off x="6896553" y="1417086"/>
              <a:ext cx="610958" cy="63564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749A153-0047-44B1-966F-083F207A2FE4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 flipH="1">
              <a:off x="6921719" y="2096826"/>
              <a:ext cx="1248988" cy="468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788BBB8-2A8B-4279-81F3-3BD494073079}"/>
                </a:ext>
              </a:extLst>
            </p:cNvPr>
            <p:cNvCxnSpPr>
              <a:cxnSpLocks/>
              <a:endCxn id="148" idx="1"/>
            </p:cNvCxnSpPr>
            <p:nvPr/>
          </p:nvCxnSpPr>
          <p:spPr>
            <a:xfrm>
              <a:off x="7748139" y="1438749"/>
              <a:ext cx="436645" cy="62409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4A2ADDD-29C1-4CD5-ABFD-370B8F1CC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097" y="2138272"/>
              <a:ext cx="771691" cy="100497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75EF204B-7500-400D-BE0F-427E4832FB22}"/>
                </a:ext>
              </a:extLst>
            </p:cNvPr>
            <p:cNvCxnSpPr>
              <a:cxnSpLocks/>
              <a:endCxn id="302" idx="3"/>
            </p:cNvCxnSpPr>
            <p:nvPr/>
          </p:nvCxnSpPr>
          <p:spPr>
            <a:xfrm flipH="1" flipV="1">
              <a:off x="7534656" y="3386268"/>
              <a:ext cx="2042306" cy="30843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F883EA-FB99-4AE1-B603-1A92BF3FFCCF}"/>
                </a:ext>
              </a:extLst>
            </p:cNvPr>
            <p:cNvCxnSpPr>
              <a:cxnSpLocks/>
              <a:stCxn id="154" idx="1"/>
            </p:cNvCxnSpPr>
            <p:nvPr/>
          </p:nvCxnSpPr>
          <p:spPr>
            <a:xfrm flipH="1" flipV="1">
              <a:off x="8212501" y="4993233"/>
              <a:ext cx="847778" cy="69041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B2321D79-6610-4EBB-ACE9-D5F8DAF96603}"/>
                </a:ext>
              </a:extLst>
            </p:cNvPr>
            <p:cNvCxnSpPr>
              <a:cxnSpLocks/>
              <a:endCxn id="166" idx="3"/>
            </p:cNvCxnSpPr>
            <p:nvPr/>
          </p:nvCxnSpPr>
          <p:spPr>
            <a:xfrm flipV="1">
              <a:off x="7748139" y="1035238"/>
              <a:ext cx="2678849" cy="3272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82C1803-A643-425F-9E97-6B78900F73E6}"/>
                </a:ext>
              </a:extLst>
            </p:cNvPr>
            <p:cNvCxnSpPr>
              <a:cxnSpLocks/>
              <a:stCxn id="166" idx="1"/>
            </p:cNvCxnSpPr>
            <p:nvPr/>
          </p:nvCxnSpPr>
          <p:spPr>
            <a:xfrm flipH="1" flipV="1">
              <a:off x="9904763" y="665454"/>
              <a:ext cx="522225" cy="3018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753F376-2889-4818-9371-A5860EE7BDDE}"/>
                </a:ext>
              </a:extLst>
            </p:cNvPr>
            <p:cNvCxnSpPr>
              <a:cxnSpLocks/>
              <a:endCxn id="148" idx="6"/>
            </p:cNvCxnSpPr>
            <p:nvPr/>
          </p:nvCxnSpPr>
          <p:spPr>
            <a:xfrm flipH="1" flipV="1">
              <a:off x="8266831" y="2096826"/>
              <a:ext cx="173456" cy="4640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FC8583A-EA2B-4B93-ACFF-AE94A4545259}"/>
                </a:ext>
              </a:extLst>
            </p:cNvPr>
            <p:cNvCxnSpPr>
              <a:cxnSpLocks/>
            </p:cNvCxnSpPr>
            <p:nvPr/>
          </p:nvCxnSpPr>
          <p:spPr>
            <a:xfrm>
              <a:off x="8930822" y="2366978"/>
              <a:ext cx="1861719" cy="7160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C150627-5B6A-4E87-9DB2-4DE9FAD06CDC}"/>
                </a:ext>
              </a:extLst>
            </p:cNvPr>
            <p:cNvCxnSpPr>
              <a:cxnSpLocks/>
              <a:stCxn id="301" idx="3"/>
            </p:cNvCxnSpPr>
            <p:nvPr/>
          </p:nvCxnSpPr>
          <p:spPr>
            <a:xfrm>
              <a:off x="8959098" y="2252412"/>
              <a:ext cx="1010232" cy="12740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E6776E2A-49E8-43C2-B73B-399F3D8BB3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0378" y="1288562"/>
              <a:ext cx="1197005" cy="161475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761EFA6-22B3-4639-BA1D-BDF5294B4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466" y="1377868"/>
              <a:ext cx="499552" cy="64692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44CDDAB-8D85-4BB5-BEA6-92397DE442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087" y="3659893"/>
              <a:ext cx="924240" cy="136006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7A483D00-BC1B-43AE-860E-C1E314D74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29" y="3605783"/>
              <a:ext cx="410715" cy="75391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4A60F45-1CF6-4D6F-A374-6C25F463F68D}"/>
                </a:ext>
              </a:extLst>
            </p:cNvPr>
            <p:cNvCxnSpPr>
              <a:cxnSpLocks/>
              <a:stCxn id="156" idx="1"/>
            </p:cNvCxnSpPr>
            <p:nvPr/>
          </p:nvCxnSpPr>
          <p:spPr>
            <a:xfrm flipH="1" flipV="1">
              <a:off x="6682102" y="4875291"/>
              <a:ext cx="450116" cy="10368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8B57F0E-695A-4C94-9DF0-071F40257AD7}"/>
                </a:ext>
              </a:extLst>
            </p:cNvPr>
            <p:cNvCxnSpPr>
              <a:cxnSpLocks/>
              <a:stCxn id="156" idx="0"/>
              <a:endCxn id="152" idx="4"/>
            </p:cNvCxnSpPr>
            <p:nvPr/>
          </p:nvCxnSpPr>
          <p:spPr>
            <a:xfrm flipV="1">
              <a:off x="7168757" y="5429185"/>
              <a:ext cx="171097" cy="47873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F7C3474-E6F5-40DB-8F28-AEB64272CF53}"/>
                </a:ext>
              </a:extLst>
            </p:cNvPr>
            <p:cNvCxnSpPr>
              <a:cxnSpLocks/>
              <a:stCxn id="156" idx="7"/>
            </p:cNvCxnSpPr>
            <p:nvPr/>
          </p:nvCxnSpPr>
          <p:spPr>
            <a:xfrm flipV="1">
              <a:off x="7197598" y="3819834"/>
              <a:ext cx="2388682" cy="21109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81EDFB4-5456-431A-8055-C7A6324CFB4B}"/>
                </a:ext>
              </a:extLst>
            </p:cNvPr>
            <p:cNvCxnSpPr>
              <a:cxnSpLocks/>
              <a:stCxn id="161" idx="1"/>
              <a:endCxn id="160" idx="5"/>
            </p:cNvCxnSpPr>
            <p:nvPr/>
          </p:nvCxnSpPr>
          <p:spPr>
            <a:xfrm flipH="1" flipV="1">
              <a:off x="9088849" y="4699222"/>
              <a:ext cx="1185500" cy="81883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8682F47-B3D5-46EA-9ABA-3F2D7DFD81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2173" y="4870449"/>
              <a:ext cx="968563" cy="57296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293276BD-04A9-4118-BE59-D0C9AC886F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2529" y="3718812"/>
              <a:ext cx="1405215" cy="36837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A06289A-597F-4F3C-A7DE-52F866C0C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9796" y="3929656"/>
              <a:ext cx="320453" cy="62763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CB9A27F-6225-448D-A555-0B4763F65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14648" y="5019960"/>
              <a:ext cx="256613" cy="3878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ACA72AC-C927-45A2-A91F-90A453F94153}"/>
                </a:ext>
              </a:extLst>
            </p:cNvPr>
            <p:cNvCxnSpPr>
              <a:endCxn id="161" idx="6"/>
            </p:cNvCxnSpPr>
            <p:nvPr/>
          </p:nvCxnSpPr>
          <p:spPr>
            <a:xfrm flipH="1">
              <a:off x="10356396" y="5480436"/>
              <a:ext cx="978106" cy="7160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C45A32E-BB17-440D-81AC-08148B367729}"/>
                </a:ext>
              </a:extLst>
            </p:cNvPr>
            <p:cNvCxnSpPr>
              <a:cxnSpLocks/>
              <a:endCxn id="167" idx="4"/>
            </p:cNvCxnSpPr>
            <p:nvPr/>
          </p:nvCxnSpPr>
          <p:spPr>
            <a:xfrm flipV="1">
              <a:off x="10876743" y="2318766"/>
              <a:ext cx="401716" cy="70405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627DEA24-0E47-4DEA-B254-E9B50BED43E0}"/>
                </a:ext>
              </a:extLst>
            </p:cNvPr>
            <p:cNvCxnSpPr>
              <a:cxnSpLocks/>
              <a:stCxn id="168" idx="5"/>
              <a:endCxn id="167" idx="1"/>
            </p:cNvCxnSpPr>
            <p:nvPr/>
          </p:nvCxnSpPr>
          <p:spPr>
            <a:xfrm>
              <a:off x="10626963" y="1731332"/>
              <a:ext cx="625605" cy="50248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826EB74-50A6-4E53-BE59-7B1EBB34B647}"/>
                </a:ext>
              </a:extLst>
            </p:cNvPr>
            <p:cNvCxnSpPr>
              <a:cxnSpLocks/>
              <a:endCxn id="168" idx="1"/>
            </p:cNvCxnSpPr>
            <p:nvPr/>
          </p:nvCxnSpPr>
          <p:spPr>
            <a:xfrm>
              <a:off x="9762057" y="1244321"/>
              <a:ext cx="793988" cy="42212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D884631-7B4D-403B-B1C9-D15632BDA7A2}"/>
                </a:ext>
              </a:extLst>
            </p:cNvPr>
            <p:cNvCxnSpPr>
              <a:cxnSpLocks/>
              <a:stCxn id="293" idx="7"/>
            </p:cNvCxnSpPr>
            <p:nvPr/>
          </p:nvCxnSpPr>
          <p:spPr>
            <a:xfrm flipV="1">
              <a:off x="6086337" y="4732586"/>
              <a:ext cx="322203" cy="35762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1450FAD-9FDC-4BE3-93E2-6FD6AF1096EE}"/>
                </a:ext>
              </a:extLst>
            </p:cNvPr>
            <p:cNvCxnSpPr>
              <a:cxnSpLocks/>
              <a:stCxn id="293" idx="1"/>
              <a:endCxn id="294" idx="4"/>
            </p:cNvCxnSpPr>
            <p:nvPr/>
          </p:nvCxnSpPr>
          <p:spPr>
            <a:xfrm flipH="1" flipV="1">
              <a:off x="5925075" y="4816985"/>
              <a:ext cx="93292" cy="27322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8FF0944-080B-45FD-9696-CB8FE7508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509" y="4870449"/>
              <a:ext cx="1753022" cy="12278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C8DA74A-AD29-4B05-8FD6-4FD49CF65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0017" y="49263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07E3A1-54BD-4200-803E-78D95946B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8473" y="96345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5C43CF62-577C-4585-8E07-0C5C3D273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4960" y="108691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DE3EF55-9C5F-436A-82AF-5A55123DC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290" y="507613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177432F-C2FE-4D25-87C8-C2A4334CA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013" y="472086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5" name="Picture 294">
            <a:extLst>
              <a:ext uri="{FF2B5EF4-FFF2-40B4-BE49-F238E27FC236}">
                <a16:creationId xmlns:a16="http://schemas.microsoft.com/office/drawing/2014/main" id="{E6475F3B-9CC0-4A38-A6CA-9A6A090A7C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1086552"/>
            <a:ext cx="574050" cy="576072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A8EBC6F3-1D49-4F6F-8AEA-C4D904694D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0" y="867096"/>
            <a:ext cx="576071" cy="578100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4C41BBD5-C1A3-430D-B2C4-BF6A454683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4332672"/>
            <a:ext cx="576072" cy="576072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A233FD12-4089-4926-9CAA-0BDB064B8F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4735008"/>
            <a:ext cx="576072" cy="576072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9C568F17-4C38-491C-A96A-9A415F451B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952" y="4561272"/>
            <a:ext cx="576072" cy="576072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9F5EB32-3A61-4200-B0B0-2E430BBA2A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2869632"/>
            <a:ext cx="576072" cy="576072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D1D98CD7-1F7F-43EF-9E63-9141D83A16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4376"/>
            <a:ext cx="574050" cy="576072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723B7D4F-6FEC-4A1B-9FD2-25D2C7C213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84" y="3098232"/>
            <a:ext cx="576072" cy="576072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656108AF-36BB-44F7-930F-89B400EBFC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0" y="3424232"/>
            <a:ext cx="576072" cy="576072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44CC81EB-5591-4AB6-9CFE-4AC5E867F5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501" y="863923"/>
            <a:ext cx="576070" cy="578099"/>
          </a:xfrm>
          <a:prstGeom prst="rect">
            <a:avLst/>
          </a:prstGeom>
          <a:effectLst/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5C3C9E4-8DF8-4017-BBB8-072E8123FC9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1" y="4731835"/>
            <a:ext cx="576072" cy="576072"/>
          </a:xfrm>
          <a:prstGeom prst="rect">
            <a:avLst/>
          </a:prstGeom>
          <a:effectLst/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0AA75B5A-0B4F-4ADB-90B3-DEEEAFD3A35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45" y="2872139"/>
            <a:ext cx="576072" cy="576072"/>
          </a:xfrm>
          <a:prstGeom prst="rect">
            <a:avLst/>
          </a:prstGeom>
          <a:effectLst/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873CD350-84BF-4102-8ABA-D8F18454AC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233" y="3101411"/>
            <a:ext cx="576072" cy="576072"/>
          </a:xfrm>
          <a:prstGeom prst="rect">
            <a:avLst/>
          </a:prstGeom>
          <a:effectLst/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5576646-D539-4C7B-A925-6175626C2E8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381" y="3421059"/>
            <a:ext cx="576072" cy="576072"/>
          </a:xfrm>
          <a:prstGeom prst="rect">
            <a:avLst/>
          </a:prstGeom>
          <a:effectLst/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FBE44151-710A-46AB-B58E-2A665CA2D1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081" y="4333575"/>
            <a:ext cx="576072" cy="576072"/>
          </a:xfrm>
          <a:prstGeom prst="rect">
            <a:avLst/>
          </a:prstGeom>
          <a:effectLst/>
        </p:spPr>
      </p:pic>
      <p:grpSp>
        <p:nvGrpSpPr>
          <p:cNvPr id="332" name="Group 331">
            <a:extLst>
              <a:ext uri="{FF2B5EF4-FFF2-40B4-BE49-F238E27FC236}">
                <a16:creationId xmlns:a16="http://schemas.microsoft.com/office/drawing/2014/main" id="{A114F847-2854-49B5-84AA-C78BEE426108}"/>
              </a:ext>
            </a:extLst>
          </p:cNvPr>
          <p:cNvGrpSpPr/>
          <p:nvPr/>
        </p:nvGrpSpPr>
        <p:grpSpPr>
          <a:xfrm>
            <a:off x="5059454" y="2897526"/>
            <a:ext cx="352455" cy="352455"/>
            <a:chOff x="5107926" y="2196742"/>
            <a:chExt cx="396000" cy="396000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86A2C5F-5542-4013-95DA-98C2108BE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C9644D5D-347C-4BF4-9EF7-2CA346D7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5389"/>
              <a:ext cx="301752" cy="298704"/>
            </a:xfrm>
            <a:prstGeom prst="rect">
              <a:avLst/>
            </a:prstGeom>
          </p:spPr>
        </p:pic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4CC81EB-5591-4AB6-9CFE-4AC5E867F5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72" y="1962348"/>
            <a:ext cx="576070" cy="578100"/>
          </a:xfrm>
          <a:prstGeom prst="rect">
            <a:avLst/>
          </a:prstGeom>
          <a:effectLst/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3575B2E-F4C5-4B81-8A49-E27337317076}"/>
              </a:ext>
            </a:extLst>
          </p:cNvPr>
          <p:cNvCxnSpPr>
            <a:cxnSpLocks/>
          </p:cNvCxnSpPr>
          <p:nvPr/>
        </p:nvCxnSpPr>
        <p:spPr>
          <a:xfrm>
            <a:off x="616818" y="1391994"/>
            <a:ext cx="10627" cy="1080000"/>
          </a:xfrm>
          <a:prstGeom prst="line">
            <a:avLst/>
          </a:prstGeom>
          <a:ln w="9525">
            <a:solidFill>
              <a:srgbClr val="4E3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Subtitle: Baseline">
            <a:extLst>
              <a:ext uri="{FF2B5EF4-FFF2-40B4-BE49-F238E27FC236}">
                <a16:creationId xmlns:a16="http://schemas.microsoft.com/office/drawing/2014/main" id="{4C531E2B-0E1F-4E30-890E-C49A1FE493B4}"/>
              </a:ext>
            </a:extLst>
          </p:cNvPr>
          <p:cNvSpPr txBox="1">
            <a:spLocks/>
          </p:cNvSpPr>
          <p:nvPr/>
        </p:nvSpPr>
        <p:spPr>
          <a:xfrm>
            <a:off x="262320" y="1846398"/>
            <a:ext cx="730250" cy="2196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000" b="1" dirty="0">
                <a:solidFill>
                  <a:schemeClr val="accent6"/>
                </a:solidFill>
              </a:rPr>
              <a:t>Baseline</a:t>
            </a:r>
          </a:p>
        </p:txBody>
      </p:sp>
      <p:sp>
        <p:nvSpPr>
          <p:cNvPr id="146" name="Subtitle: Map">
            <a:extLst>
              <a:ext uri="{FF2B5EF4-FFF2-40B4-BE49-F238E27FC236}">
                <a16:creationId xmlns:a16="http://schemas.microsoft.com/office/drawing/2014/main" id="{CD5A6A2C-2591-4B1D-AD20-A60724888C23}"/>
              </a:ext>
            </a:extLst>
          </p:cNvPr>
          <p:cNvSpPr txBox="1">
            <a:spLocks/>
          </p:cNvSpPr>
          <p:nvPr/>
        </p:nvSpPr>
        <p:spPr>
          <a:xfrm>
            <a:off x="262320" y="153661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Map</a:t>
            </a:r>
          </a:p>
        </p:txBody>
      </p:sp>
      <p:sp>
        <p:nvSpPr>
          <p:cNvPr id="147" name="Subtitle: Diagnose">
            <a:extLst>
              <a:ext uri="{FF2B5EF4-FFF2-40B4-BE49-F238E27FC236}">
                <a16:creationId xmlns:a16="http://schemas.microsoft.com/office/drawing/2014/main" id="{723B5E82-59A4-46B5-8F5A-D723EB4929D7}"/>
              </a:ext>
            </a:extLst>
          </p:cNvPr>
          <p:cNvSpPr txBox="1">
            <a:spLocks/>
          </p:cNvSpPr>
          <p:nvPr/>
        </p:nvSpPr>
        <p:spPr>
          <a:xfrm>
            <a:off x="262320" y="215617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Diagnose</a:t>
            </a:r>
          </a:p>
        </p:txBody>
      </p:sp>
      <p:sp>
        <p:nvSpPr>
          <p:cNvPr id="125" name="Highlight box">
            <a:extLst>
              <a:ext uri="{FF2B5EF4-FFF2-40B4-BE49-F238E27FC236}">
                <a16:creationId xmlns:a16="http://schemas.microsoft.com/office/drawing/2014/main" id="{6B790948-D6A2-46FC-A007-572F66FAAB0A}"/>
              </a:ext>
            </a:extLst>
          </p:cNvPr>
          <p:cNvSpPr/>
          <p:nvPr/>
        </p:nvSpPr>
        <p:spPr>
          <a:xfrm>
            <a:off x="96912" y="316962"/>
            <a:ext cx="1125592" cy="1109811"/>
          </a:xfrm>
          <a:prstGeom prst="rect">
            <a:avLst/>
          </a:prstGeom>
          <a:solidFill>
            <a:srgbClr val="4E3EB1"/>
          </a:solidFill>
          <a:ln>
            <a:noFill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ap iQ label">
            <a:extLst>
              <a:ext uri="{FF2B5EF4-FFF2-40B4-BE49-F238E27FC236}">
                <a16:creationId xmlns:a16="http://schemas.microsoft.com/office/drawing/2014/main" id="{1F564319-643C-49B8-B236-4B94C8A9A96B}"/>
              </a:ext>
            </a:extLst>
          </p:cNvPr>
          <p:cNvSpPr txBox="1">
            <a:spLocks/>
          </p:cNvSpPr>
          <p:nvPr/>
        </p:nvSpPr>
        <p:spPr>
          <a:xfrm>
            <a:off x="292431" y="948536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5"/>
                </a:solidFill>
              </a:rPr>
              <a:t>App </a:t>
            </a:r>
            <a:r>
              <a:rPr lang="en-US" sz="800" dirty="0" err="1">
                <a:solidFill>
                  <a:schemeClr val="accent5"/>
                </a:solidFill>
              </a:rPr>
              <a:t>iQ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85" name="Text Placeholder 3">
            <a:extLst>
              <a:ext uri="{FF2B5EF4-FFF2-40B4-BE49-F238E27FC236}">
                <a16:creationId xmlns:a16="http://schemas.microsoft.com/office/drawing/2014/main" id="{EEA7BF25-3D50-41F6-801E-6BD1DF37A10C}"/>
              </a:ext>
            </a:extLst>
          </p:cNvPr>
          <p:cNvSpPr txBox="1">
            <a:spLocks/>
          </p:cNvSpPr>
          <p:nvPr/>
        </p:nvSpPr>
        <p:spPr>
          <a:xfrm>
            <a:off x="1643125" y="3087740"/>
            <a:ext cx="2318213" cy="246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Automatic Baselines for Every Metric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Machine Learning Anomaly Detection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endParaRPr lang="en-US" sz="1400" dirty="0">
              <a:solidFill>
                <a:srgbClr val="4E3EB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—"/>
            </a:pPr>
            <a:r>
              <a:rPr lang="en-US" sz="1400" dirty="0">
                <a:solidFill>
                  <a:srgbClr val="4E3EB1"/>
                </a:solidFill>
              </a:rPr>
              <a:t>Prevent IT Alert Storms</a:t>
            </a:r>
          </a:p>
        </p:txBody>
      </p:sp>
      <p:sp>
        <p:nvSpPr>
          <p:cNvPr id="186" name="Rounded Rectangle 258">
            <a:extLst>
              <a:ext uri="{FF2B5EF4-FFF2-40B4-BE49-F238E27FC236}">
                <a16:creationId xmlns:a16="http://schemas.microsoft.com/office/drawing/2014/main" id="{7FE901C2-94B9-43C1-8032-062E6987B545}"/>
              </a:ext>
            </a:extLst>
          </p:cNvPr>
          <p:cNvSpPr/>
          <p:nvPr/>
        </p:nvSpPr>
        <p:spPr>
          <a:xfrm>
            <a:off x="6905286" y="2716823"/>
            <a:ext cx="67756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7" name="Text Placeholder 3">
            <a:extLst>
              <a:ext uri="{FF2B5EF4-FFF2-40B4-BE49-F238E27FC236}">
                <a16:creationId xmlns:a16="http://schemas.microsoft.com/office/drawing/2014/main" id="{6599932C-5EFF-4CD5-8EAE-59C1FF891B6D}"/>
              </a:ext>
            </a:extLst>
          </p:cNvPr>
          <p:cNvSpPr txBox="1">
            <a:spLocks/>
          </p:cNvSpPr>
          <p:nvPr/>
        </p:nvSpPr>
        <p:spPr>
          <a:xfrm>
            <a:off x="6885521" y="2746074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Network</a:t>
            </a:r>
          </a:p>
        </p:txBody>
      </p:sp>
      <p:sp>
        <p:nvSpPr>
          <p:cNvPr id="188" name="Rounded Rectangle 264">
            <a:extLst>
              <a:ext uri="{FF2B5EF4-FFF2-40B4-BE49-F238E27FC236}">
                <a16:creationId xmlns:a16="http://schemas.microsoft.com/office/drawing/2014/main" id="{A1151398-088B-4E54-B853-EA87E784E6E7}"/>
              </a:ext>
            </a:extLst>
          </p:cNvPr>
          <p:cNvSpPr/>
          <p:nvPr/>
        </p:nvSpPr>
        <p:spPr>
          <a:xfrm>
            <a:off x="7759720" y="4347581"/>
            <a:ext cx="90357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" name="Text Placeholder 3">
            <a:extLst>
              <a:ext uri="{FF2B5EF4-FFF2-40B4-BE49-F238E27FC236}">
                <a16:creationId xmlns:a16="http://schemas.microsoft.com/office/drawing/2014/main" id="{626E24A6-3B16-4E85-ACB0-67F883484339}"/>
              </a:ext>
            </a:extLst>
          </p:cNvPr>
          <p:cNvSpPr txBox="1">
            <a:spLocks/>
          </p:cNvSpPr>
          <p:nvPr/>
        </p:nvSpPr>
        <p:spPr>
          <a:xfrm>
            <a:off x="7731719" y="437859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Public Cloud</a:t>
            </a:r>
          </a:p>
        </p:txBody>
      </p:sp>
      <p:sp>
        <p:nvSpPr>
          <p:cNvPr id="190" name="Rounded Rectangle 266">
            <a:extLst>
              <a:ext uri="{FF2B5EF4-FFF2-40B4-BE49-F238E27FC236}">
                <a16:creationId xmlns:a16="http://schemas.microsoft.com/office/drawing/2014/main" id="{2C174C02-7CD5-4BCF-879F-FB533E0FB2EE}"/>
              </a:ext>
            </a:extLst>
          </p:cNvPr>
          <p:cNvSpPr/>
          <p:nvPr/>
        </p:nvSpPr>
        <p:spPr>
          <a:xfrm>
            <a:off x="6224920" y="3944362"/>
            <a:ext cx="690088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2" name="Rounded Rectangle 260">
            <a:extLst>
              <a:ext uri="{FF2B5EF4-FFF2-40B4-BE49-F238E27FC236}">
                <a16:creationId xmlns:a16="http://schemas.microsoft.com/office/drawing/2014/main" id="{0AA36E08-B166-442B-B017-E4FEDC96E638}"/>
              </a:ext>
            </a:extLst>
          </p:cNvPr>
          <p:cNvSpPr/>
          <p:nvPr/>
        </p:nvSpPr>
        <p:spPr>
          <a:xfrm>
            <a:off x="10489438" y="2488563"/>
            <a:ext cx="866459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3" name="Text Placeholder 3">
            <a:extLst>
              <a:ext uri="{FF2B5EF4-FFF2-40B4-BE49-F238E27FC236}">
                <a16:creationId xmlns:a16="http://schemas.microsoft.com/office/drawing/2014/main" id="{0812581B-9605-4928-9A81-BACEFEBFA72F}"/>
              </a:ext>
            </a:extLst>
          </p:cNvPr>
          <p:cNvSpPr txBox="1">
            <a:spLocks/>
          </p:cNvSpPr>
          <p:nvPr/>
        </p:nvSpPr>
        <p:spPr>
          <a:xfrm>
            <a:off x="10441886" y="2524434"/>
            <a:ext cx="961564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accent6"/>
                </a:solidFill>
              </a:rPr>
              <a:t>Private Cloud</a:t>
            </a:r>
          </a:p>
        </p:txBody>
      </p:sp>
      <p:sp>
        <p:nvSpPr>
          <p:cNvPr id="194" name="Rounded Rectangle 262">
            <a:extLst>
              <a:ext uri="{FF2B5EF4-FFF2-40B4-BE49-F238E27FC236}">
                <a16:creationId xmlns:a16="http://schemas.microsoft.com/office/drawing/2014/main" id="{F216748A-F882-4483-9AB7-7A3FB296DAA0}"/>
              </a:ext>
            </a:extLst>
          </p:cNvPr>
          <p:cNvSpPr/>
          <p:nvPr/>
        </p:nvSpPr>
        <p:spPr>
          <a:xfrm>
            <a:off x="8362731" y="1586932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5" name="Graphic 1699">
            <a:extLst>
              <a:ext uri="{FF2B5EF4-FFF2-40B4-BE49-F238E27FC236}">
                <a16:creationId xmlns:a16="http://schemas.microsoft.com/office/drawing/2014/main" id="{C171999B-25E5-44D3-B334-6EFD120E781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66699" y="1624764"/>
            <a:ext cx="201168" cy="201168"/>
          </a:xfrm>
          <a:prstGeom prst="rect">
            <a:avLst/>
          </a:prstGeom>
        </p:spPr>
      </p:pic>
      <p:sp>
        <p:nvSpPr>
          <p:cNvPr id="2" name="Red effect">
            <a:extLst>
              <a:ext uri="{FF2B5EF4-FFF2-40B4-BE49-F238E27FC236}">
                <a16:creationId xmlns:a16="http://schemas.microsoft.com/office/drawing/2014/main" id="{00B39CF1-38F1-4189-9E5D-0DC75CD71D2F}"/>
              </a:ext>
            </a:extLst>
          </p:cNvPr>
          <p:cNvSpPr/>
          <p:nvPr/>
        </p:nvSpPr>
        <p:spPr>
          <a:xfrm>
            <a:off x="8397330" y="1984698"/>
            <a:ext cx="555593" cy="555593"/>
          </a:xfrm>
          <a:prstGeom prst="ellipse">
            <a:avLst/>
          </a:prstGeom>
          <a:solidFill>
            <a:srgbClr val="FF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" name="Red node">
            <a:extLst>
              <a:ext uri="{FF2B5EF4-FFF2-40B4-BE49-F238E27FC236}">
                <a16:creationId xmlns:a16="http://schemas.microsoft.com/office/drawing/2014/main" id="{13B4BA79-F501-4874-98E0-CF7664FAA7B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085" y="1971207"/>
            <a:ext cx="574049" cy="5760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96" name="Rounded Rectangle 256">
            <a:extLst>
              <a:ext uri="{FF2B5EF4-FFF2-40B4-BE49-F238E27FC236}">
                <a16:creationId xmlns:a16="http://schemas.microsoft.com/office/drawing/2014/main" id="{8A453823-B7BD-4776-AF46-82ABAF7052C0}"/>
              </a:ext>
            </a:extLst>
          </p:cNvPr>
          <p:cNvSpPr/>
          <p:nvPr/>
        </p:nvSpPr>
        <p:spPr>
          <a:xfrm>
            <a:off x="9220470" y="486385"/>
            <a:ext cx="615950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7" name="Rounded Rectangle 268">
            <a:extLst>
              <a:ext uri="{FF2B5EF4-FFF2-40B4-BE49-F238E27FC236}">
                <a16:creationId xmlns:a16="http://schemas.microsoft.com/office/drawing/2014/main" id="{A96250D7-6676-479F-BAFF-80A7D05AA841}"/>
              </a:ext>
            </a:extLst>
          </p:cNvPr>
          <p:cNvSpPr/>
          <p:nvPr/>
        </p:nvSpPr>
        <p:spPr>
          <a:xfrm>
            <a:off x="9340484" y="3032018"/>
            <a:ext cx="723725" cy="274320"/>
          </a:xfrm>
          <a:prstGeom prst="roundRect">
            <a:avLst>
              <a:gd name="adj" fmla="val 50000"/>
            </a:avLst>
          </a:prstGeom>
          <a:solidFill>
            <a:srgbClr val="B8BEC4"/>
          </a:solid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257EDA83-3A87-4B21-9E52-D7C6F5D09E7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53" y="3110755"/>
            <a:ext cx="481802" cy="115152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F26D9184-F2B1-4DB5-A10B-A9C4E38D7C8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2519" y="533823"/>
            <a:ext cx="365760" cy="1828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048D9-29FB-5F4E-A1B6-48517E2F3D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6" name="Map iQ White">
            <a:extLst>
              <a:ext uri="{FF2B5EF4-FFF2-40B4-BE49-F238E27FC236}">
                <a16:creationId xmlns:a16="http://schemas.microsoft.com/office/drawing/2014/main" id="{0BDB1451-01CF-4E8D-ABDF-1779E1D3125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069" y="630936"/>
            <a:ext cx="279228" cy="261777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272D2CB-CAB8-7845-9B25-C5E7E6F9D255}"/>
              </a:ext>
            </a:extLst>
          </p:cNvPr>
          <p:cNvGrpSpPr/>
          <p:nvPr/>
        </p:nvGrpSpPr>
        <p:grpSpPr>
          <a:xfrm>
            <a:off x="196986" y="2877122"/>
            <a:ext cx="730250" cy="533659"/>
            <a:chOff x="196986" y="5071603"/>
            <a:chExt cx="730250" cy="533659"/>
          </a:xfrm>
        </p:grpSpPr>
        <p:sp>
          <p:nvSpPr>
            <p:cNvPr id="128" name="Text Placeholder 3">
              <a:extLst>
                <a:ext uri="{FF2B5EF4-FFF2-40B4-BE49-F238E27FC236}">
                  <a16:creationId xmlns:a16="http://schemas.microsoft.com/office/drawing/2014/main" id="{3725D09D-B299-1941-A421-CDE8B5FC0464}"/>
                </a:ext>
              </a:extLst>
            </p:cNvPr>
            <p:cNvSpPr txBox="1">
              <a:spLocks/>
            </p:cNvSpPr>
            <p:nvPr/>
          </p:nvSpPr>
          <p:spPr>
            <a:xfrm>
              <a:off x="196986" y="5385627"/>
              <a:ext cx="730250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800" dirty="0">
                  <a:solidFill>
                    <a:srgbClr val="E1E4EA"/>
                  </a:solidFill>
                </a:rPr>
                <a:t>Business </a:t>
              </a:r>
              <a:r>
                <a:rPr lang="en-US" sz="800" dirty="0" err="1">
                  <a:solidFill>
                    <a:srgbClr val="E1E4EA"/>
                  </a:solidFill>
                </a:rPr>
                <a:t>iQ</a:t>
              </a:r>
              <a:endParaRPr lang="en-US" sz="800" dirty="0">
                <a:solidFill>
                  <a:srgbClr val="E1E4EA"/>
                </a:solidFill>
              </a:endParaRPr>
            </a:p>
          </p:txBody>
        </p:sp>
        <p:pic>
          <p:nvPicPr>
            <p:cNvPr id="132" name="Business iQ">
              <a:extLst>
                <a:ext uri="{FF2B5EF4-FFF2-40B4-BE49-F238E27FC236}">
                  <a16:creationId xmlns:a16="http://schemas.microsoft.com/office/drawing/2014/main" id="{34AF8F33-1366-3D48-B848-DACF502D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21294" y="5071603"/>
              <a:ext cx="281635" cy="25603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17742" y="1980076"/>
            <a:ext cx="2794000" cy="1638300"/>
          </a:xfrm>
          <a:prstGeom prst="rect">
            <a:avLst/>
          </a:prstGeom>
          <a:effectLst>
            <a:outerShdw blurRad="165100" dist="76200" dir="8100000" algn="tr" rotWithShape="0">
              <a:prstClr val="black">
                <a:alpha val="26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0772" y="450286"/>
            <a:ext cx="4582233" cy="1188787"/>
          </a:xfrm>
          <a:prstGeom prst="rect">
            <a:avLst/>
          </a:prstGeom>
          <a:effectLst>
            <a:outerShdw blurRad="241300" dist="76200" dir="8100000" algn="tr" rotWithShape="0">
              <a:prstClr val="black">
                <a:alpha val="25000"/>
              </a:prstClr>
            </a:outerShdw>
          </a:effectLst>
        </p:spPr>
      </p:pic>
      <p:sp>
        <p:nvSpPr>
          <p:cNvPr id="137" name="Red effect">
            <a:extLst>
              <a:ext uri="{FF2B5EF4-FFF2-40B4-BE49-F238E27FC236}">
                <a16:creationId xmlns:a16="http://schemas.microsoft.com/office/drawing/2014/main" id="{00B39CF1-38F1-4189-9E5D-0DC75CD71D2F}"/>
              </a:ext>
            </a:extLst>
          </p:cNvPr>
          <p:cNvSpPr/>
          <p:nvPr/>
        </p:nvSpPr>
        <p:spPr>
          <a:xfrm>
            <a:off x="7610430" y="663507"/>
            <a:ext cx="86968" cy="86968"/>
          </a:xfrm>
          <a:prstGeom prst="ellipse">
            <a:avLst/>
          </a:prstGeom>
          <a:solidFill>
            <a:srgbClr val="FF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d effect">
            <a:extLst>
              <a:ext uri="{FF2B5EF4-FFF2-40B4-BE49-F238E27FC236}">
                <a16:creationId xmlns:a16="http://schemas.microsoft.com/office/drawing/2014/main" id="{00B39CF1-38F1-4189-9E5D-0DC75CD71D2F}"/>
              </a:ext>
            </a:extLst>
          </p:cNvPr>
          <p:cNvSpPr/>
          <p:nvPr/>
        </p:nvSpPr>
        <p:spPr>
          <a:xfrm>
            <a:off x="7715149" y="558755"/>
            <a:ext cx="86968" cy="86968"/>
          </a:xfrm>
          <a:prstGeom prst="ellipse">
            <a:avLst/>
          </a:prstGeom>
          <a:solidFill>
            <a:srgbClr val="FF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d effect">
            <a:extLst>
              <a:ext uri="{FF2B5EF4-FFF2-40B4-BE49-F238E27FC236}">
                <a16:creationId xmlns:a16="http://schemas.microsoft.com/office/drawing/2014/main" id="{00B39CF1-38F1-4189-9E5D-0DC75CD71D2F}"/>
              </a:ext>
            </a:extLst>
          </p:cNvPr>
          <p:cNvSpPr/>
          <p:nvPr/>
        </p:nvSpPr>
        <p:spPr>
          <a:xfrm>
            <a:off x="7818012" y="755261"/>
            <a:ext cx="86968" cy="86968"/>
          </a:xfrm>
          <a:prstGeom prst="ellipse">
            <a:avLst/>
          </a:prstGeom>
          <a:solidFill>
            <a:srgbClr val="FF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18DF3FD9-3C8A-424F-A88B-BC0921F2D736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535" y="3992393"/>
            <a:ext cx="48885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3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3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  <p:bldP spid="2" grpId="0" animBg="1"/>
      <p:bldP spid="2" grpId="1" animBg="1"/>
      <p:bldP spid="2" grpId="2" animBg="1"/>
      <p:bldP spid="137" grpId="0" animBg="1"/>
      <p:bldP spid="137" grpId="1" animBg="1"/>
      <p:bldP spid="137" grpId="2" animBg="1"/>
      <p:bldP spid="151" grpId="0" animBg="1"/>
      <p:bldP spid="151" grpId="1" animBg="1"/>
      <p:bldP spid="151" grpId="2" animBg="1"/>
      <p:bldP spid="153" grpId="0" animBg="1"/>
      <p:bldP spid="153" grpId="1" animBg="1"/>
      <p:bldP spid="15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53FA16D-DD95-E04F-B13C-B6234FC8FE52}"/>
              </a:ext>
            </a:extLst>
          </p:cNvPr>
          <p:cNvGrpSpPr/>
          <p:nvPr/>
        </p:nvGrpSpPr>
        <p:grpSpPr>
          <a:xfrm>
            <a:off x="238651" y="448196"/>
            <a:ext cx="987649" cy="1023097"/>
            <a:chOff x="3580326" y="339862"/>
            <a:chExt cx="1196237" cy="1239171"/>
          </a:xfrm>
        </p:grpSpPr>
        <p:sp>
          <p:nvSpPr>
            <p:cNvPr id="230" name="Text Placeholder 3">
              <a:extLst>
                <a:ext uri="{FF2B5EF4-FFF2-40B4-BE49-F238E27FC236}">
                  <a16:creationId xmlns:a16="http://schemas.microsoft.com/office/drawing/2014/main" id="{2B8359C1-0406-804D-8282-43AFFC99B031}"/>
                </a:ext>
              </a:extLst>
            </p:cNvPr>
            <p:cNvSpPr txBox="1">
              <a:spLocks/>
            </p:cNvSpPr>
            <p:nvPr/>
          </p:nvSpPr>
          <p:spPr>
            <a:xfrm>
              <a:off x="3580326" y="1216409"/>
              <a:ext cx="1196237" cy="3626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202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BC4FCE8D-3C09-F24C-9DE1-CF0347163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6261" y="339862"/>
              <a:ext cx="744367" cy="705190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164DDC6-FE96-2242-9DDA-29395C6821F7}"/>
              </a:ext>
            </a:extLst>
          </p:cNvPr>
          <p:cNvGrpSpPr/>
          <p:nvPr/>
        </p:nvGrpSpPr>
        <p:grpSpPr>
          <a:xfrm>
            <a:off x="-270732" y="1654239"/>
            <a:ext cx="1667194" cy="1014774"/>
            <a:chOff x="6896733" y="339863"/>
            <a:chExt cx="2013870" cy="1225786"/>
          </a:xfrm>
        </p:grpSpPr>
        <p:sp>
          <p:nvSpPr>
            <p:cNvPr id="233" name="Text Placeholder 3">
              <a:extLst>
                <a:ext uri="{FF2B5EF4-FFF2-40B4-BE49-F238E27FC236}">
                  <a16:creationId xmlns:a16="http://schemas.microsoft.com/office/drawing/2014/main" id="{D6F72AF3-8B36-A14F-8752-4BF5793D295F}"/>
                </a:ext>
              </a:extLst>
            </p:cNvPr>
            <p:cNvSpPr txBox="1">
              <a:spLocks/>
            </p:cNvSpPr>
            <p:nvPr/>
          </p:nvSpPr>
          <p:spPr>
            <a:xfrm>
              <a:off x="6896733" y="1207218"/>
              <a:ext cx="2013870" cy="3584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Business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20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202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EA7187AB-9578-D240-A2C3-1DE4662B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700" y="339863"/>
              <a:ext cx="759937" cy="698923"/>
            </a:xfrm>
            <a:prstGeom prst="rect">
              <a:avLst/>
            </a:prstGeom>
          </p:spPr>
        </p:pic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83D8642-6B10-43E6-A5F6-04849496CABD}"/>
              </a:ext>
            </a:extLst>
          </p:cNvPr>
          <p:cNvSpPr/>
          <p:nvPr/>
        </p:nvSpPr>
        <p:spPr>
          <a:xfrm>
            <a:off x="0" y="152381"/>
            <a:ext cx="1124223" cy="6132352"/>
          </a:xfrm>
          <a:prstGeom prst="rect">
            <a:avLst/>
          </a:prstGeom>
          <a:solidFill>
            <a:srgbClr val="19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34EB599-F8CE-6B4F-A54E-DF04BED62502}"/>
              </a:ext>
            </a:extLst>
          </p:cNvPr>
          <p:cNvCxnSpPr>
            <a:cxnSpLocks/>
          </p:cNvCxnSpPr>
          <p:nvPr/>
        </p:nvCxnSpPr>
        <p:spPr>
          <a:xfrm>
            <a:off x="616818" y="1393954"/>
            <a:ext cx="10627" cy="1080000"/>
          </a:xfrm>
          <a:prstGeom prst="line">
            <a:avLst/>
          </a:prstGeom>
          <a:ln w="9525">
            <a:solidFill>
              <a:srgbClr val="4E3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Subtitle: Map">
            <a:extLst>
              <a:ext uri="{FF2B5EF4-FFF2-40B4-BE49-F238E27FC236}">
                <a16:creationId xmlns:a16="http://schemas.microsoft.com/office/drawing/2014/main" id="{462D27AB-1202-2848-9657-CA923D08A1AB}"/>
              </a:ext>
            </a:extLst>
          </p:cNvPr>
          <p:cNvSpPr txBox="1">
            <a:spLocks/>
          </p:cNvSpPr>
          <p:nvPr/>
        </p:nvSpPr>
        <p:spPr>
          <a:xfrm>
            <a:off x="262320" y="153661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sp>
        <p:nvSpPr>
          <p:cNvPr id="215" name="Subtitle: Baseline">
            <a:extLst>
              <a:ext uri="{FF2B5EF4-FFF2-40B4-BE49-F238E27FC236}">
                <a16:creationId xmlns:a16="http://schemas.microsoft.com/office/drawing/2014/main" id="{2006DEE1-947D-BB4E-838D-B22344D46DC0}"/>
              </a:ext>
            </a:extLst>
          </p:cNvPr>
          <p:cNvSpPr txBox="1">
            <a:spLocks/>
          </p:cNvSpPr>
          <p:nvPr/>
        </p:nvSpPr>
        <p:spPr>
          <a:xfrm>
            <a:off x="262320" y="184639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Baseline</a:t>
            </a:r>
          </a:p>
        </p:txBody>
      </p:sp>
      <p:sp>
        <p:nvSpPr>
          <p:cNvPr id="225" name="Subtitle: Diagnose">
            <a:extLst>
              <a:ext uri="{FF2B5EF4-FFF2-40B4-BE49-F238E27FC236}">
                <a16:creationId xmlns:a16="http://schemas.microsoft.com/office/drawing/2014/main" id="{863BADC7-AE5F-F24F-A67D-E3BF1FBFAF27}"/>
              </a:ext>
            </a:extLst>
          </p:cNvPr>
          <p:cNvSpPr txBox="1">
            <a:spLocks/>
          </p:cNvSpPr>
          <p:nvPr/>
        </p:nvSpPr>
        <p:spPr>
          <a:xfrm>
            <a:off x="262320" y="2156178"/>
            <a:ext cx="73025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Diagnose</a:t>
            </a:r>
          </a:p>
        </p:txBody>
      </p:sp>
      <p:sp>
        <p:nvSpPr>
          <p:cNvPr id="226" name="Subtitle: Diagnose">
            <a:extLst>
              <a:ext uri="{FF2B5EF4-FFF2-40B4-BE49-F238E27FC236}">
                <a16:creationId xmlns:a16="http://schemas.microsoft.com/office/drawing/2014/main" id="{D08D2B3D-F13D-EF42-99EF-FCB15150FCED}"/>
              </a:ext>
            </a:extLst>
          </p:cNvPr>
          <p:cNvSpPr txBox="1">
            <a:spLocks/>
          </p:cNvSpPr>
          <p:nvPr/>
        </p:nvSpPr>
        <p:spPr>
          <a:xfrm>
            <a:off x="214195" y="2456648"/>
            <a:ext cx="828000" cy="219635"/>
          </a:xfrm>
          <a:prstGeom prst="rect">
            <a:avLst/>
          </a:prstGeom>
          <a:solidFill>
            <a:srgbClr val="19212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Enterprise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6AB72BF-8E7B-7440-A57F-0BCDEFEF5E9F}"/>
              </a:ext>
            </a:extLst>
          </p:cNvPr>
          <p:cNvGrpSpPr/>
          <p:nvPr/>
        </p:nvGrpSpPr>
        <p:grpSpPr>
          <a:xfrm>
            <a:off x="196986" y="2877122"/>
            <a:ext cx="730250" cy="533659"/>
            <a:chOff x="196986" y="5071603"/>
            <a:chExt cx="730250" cy="533659"/>
          </a:xfrm>
        </p:grpSpPr>
        <p:sp>
          <p:nvSpPr>
            <p:cNvPr id="228" name="Text Placeholder 3">
              <a:extLst>
                <a:ext uri="{FF2B5EF4-FFF2-40B4-BE49-F238E27FC236}">
                  <a16:creationId xmlns:a16="http://schemas.microsoft.com/office/drawing/2014/main" id="{DF9E50B2-39F6-1E47-BA29-D6023A59EEED}"/>
                </a:ext>
              </a:extLst>
            </p:cNvPr>
            <p:cNvSpPr txBox="1">
              <a:spLocks/>
            </p:cNvSpPr>
            <p:nvPr/>
          </p:nvSpPr>
          <p:spPr>
            <a:xfrm>
              <a:off x="196986" y="5385627"/>
              <a:ext cx="730250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1E4E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Business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1E4E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iQ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1E4E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9" name="Business iQ">
              <a:extLst>
                <a:ext uri="{FF2B5EF4-FFF2-40B4-BE49-F238E27FC236}">
                  <a16:creationId xmlns:a16="http://schemas.microsoft.com/office/drawing/2014/main" id="{1D15219D-A326-7A49-9C3B-0E95C43A7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1294" y="5071603"/>
              <a:ext cx="281635" cy="25603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BD492D6-E851-B24A-AB85-3CABEA1A5EA3}"/>
              </a:ext>
            </a:extLst>
          </p:cNvPr>
          <p:cNvSpPr/>
          <p:nvPr/>
        </p:nvSpPr>
        <p:spPr>
          <a:xfrm>
            <a:off x="0" y="0"/>
            <a:ext cx="1124223" cy="316962"/>
          </a:xfrm>
          <a:prstGeom prst="rect">
            <a:avLst/>
          </a:prstGeom>
          <a:solidFill>
            <a:srgbClr val="192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Highlight box">
            <a:extLst>
              <a:ext uri="{FF2B5EF4-FFF2-40B4-BE49-F238E27FC236}">
                <a16:creationId xmlns:a16="http://schemas.microsoft.com/office/drawing/2014/main" id="{3C09151A-A9D4-1841-ACDC-C02225875AEE}"/>
              </a:ext>
            </a:extLst>
          </p:cNvPr>
          <p:cNvSpPr/>
          <p:nvPr/>
        </p:nvSpPr>
        <p:spPr>
          <a:xfrm>
            <a:off x="96912" y="316962"/>
            <a:ext cx="1125592" cy="1109811"/>
          </a:xfrm>
          <a:prstGeom prst="rect">
            <a:avLst/>
          </a:prstGeom>
          <a:solidFill>
            <a:srgbClr val="4E3EB1"/>
          </a:solidFill>
          <a:ln>
            <a:noFill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Map iQ label">
            <a:extLst>
              <a:ext uri="{FF2B5EF4-FFF2-40B4-BE49-F238E27FC236}">
                <a16:creationId xmlns:a16="http://schemas.microsoft.com/office/drawing/2014/main" id="{77E2703B-F48C-8F4A-BADF-3D9ED56794C5}"/>
              </a:ext>
            </a:extLst>
          </p:cNvPr>
          <p:cNvSpPr txBox="1">
            <a:spLocks/>
          </p:cNvSpPr>
          <p:nvPr/>
        </p:nvSpPr>
        <p:spPr>
          <a:xfrm>
            <a:off x="292431" y="948536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iQ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8" name="Map iQ White">
            <a:extLst>
              <a:ext uri="{FF2B5EF4-FFF2-40B4-BE49-F238E27FC236}">
                <a16:creationId xmlns:a16="http://schemas.microsoft.com/office/drawing/2014/main" id="{C40A20BE-3681-C641-BE97-13E059C2C2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069" y="630936"/>
            <a:ext cx="279228" cy="261777"/>
          </a:xfrm>
          <a:prstGeom prst="rect">
            <a:avLst/>
          </a:prstGeom>
        </p:spPr>
      </p:pic>
      <p:sp>
        <p:nvSpPr>
          <p:cNvPr id="239" name="Highlight box">
            <a:extLst>
              <a:ext uri="{FF2B5EF4-FFF2-40B4-BE49-F238E27FC236}">
                <a16:creationId xmlns:a16="http://schemas.microsoft.com/office/drawing/2014/main" id="{D963E3C1-F215-7F4F-8CBA-50301E57EC62}"/>
              </a:ext>
            </a:extLst>
          </p:cNvPr>
          <p:cNvSpPr/>
          <p:nvPr/>
        </p:nvSpPr>
        <p:spPr>
          <a:xfrm>
            <a:off x="0" y="1427969"/>
            <a:ext cx="1125592" cy="1109811"/>
          </a:xfrm>
          <a:prstGeom prst="rect">
            <a:avLst/>
          </a:prstGeom>
          <a:solidFill>
            <a:srgbClr val="4E3EB1"/>
          </a:solidFill>
          <a:ln>
            <a:noFill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0" name="Business iQ White">
            <a:extLst>
              <a:ext uri="{FF2B5EF4-FFF2-40B4-BE49-F238E27FC236}">
                <a16:creationId xmlns:a16="http://schemas.microsoft.com/office/drawing/2014/main" id="{B8E908E0-4A87-D945-BC21-685C8E8CA1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624" y="1752387"/>
            <a:ext cx="281635" cy="256032"/>
          </a:xfrm>
          <a:prstGeom prst="rect">
            <a:avLst/>
          </a:prstGeom>
        </p:spPr>
      </p:pic>
      <p:sp>
        <p:nvSpPr>
          <p:cNvPr id="241" name="Text Placeholder 3">
            <a:extLst>
              <a:ext uri="{FF2B5EF4-FFF2-40B4-BE49-F238E27FC236}">
                <a16:creationId xmlns:a16="http://schemas.microsoft.com/office/drawing/2014/main" id="{85E636B1-C73A-9D47-B94C-097E16B40307}"/>
              </a:ext>
            </a:extLst>
          </p:cNvPr>
          <p:cNvSpPr txBox="1">
            <a:spLocks/>
          </p:cNvSpPr>
          <p:nvPr/>
        </p:nvSpPr>
        <p:spPr>
          <a:xfrm>
            <a:off x="196986" y="2063094"/>
            <a:ext cx="730250" cy="21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iQ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0" name="Picture 129" descr="computer_phone_gray.png">
            <a:extLst>
              <a:ext uri="{FF2B5EF4-FFF2-40B4-BE49-F238E27FC236}">
                <a16:creationId xmlns:a16="http://schemas.microsoft.com/office/drawing/2014/main" id="{59C70BB9-BFEC-41A5-B1FB-C7CE3E23F1A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64" y="3062450"/>
            <a:ext cx="1093875" cy="670030"/>
          </a:xfrm>
          <a:prstGeom prst="rect">
            <a:avLst/>
          </a:prstGeom>
        </p:spPr>
      </p:pic>
      <p:grpSp>
        <p:nvGrpSpPr>
          <p:cNvPr id="131" name="Color coded symbols">
            <a:extLst>
              <a:ext uri="{FF2B5EF4-FFF2-40B4-BE49-F238E27FC236}">
                <a16:creationId xmlns:a16="http://schemas.microsoft.com/office/drawing/2014/main" id="{EE69A207-7ADC-49AF-859F-E40A27E8832A}"/>
              </a:ext>
            </a:extLst>
          </p:cNvPr>
          <p:cNvGrpSpPr/>
          <p:nvPr/>
        </p:nvGrpSpPr>
        <p:grpSpPr>
          <a:xfrm>
            <a:off x="6281386" y="869929"/>
            <a:ext cx="4910870" cy="4441647"/>
            <a:chOff x="6281386" y="794385"/>
            <a:chExt cx="4910870" cy="4441647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B5CCCE4-F2FA-41FA-AE98-83C7D9794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386" y="4258936"/>
              <a:ext cx="576072" cy="576072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5694FEA8-A5FB-49AE-B4DE-D44EACE4A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8201" y="794385"/>
              <a:ext cx="576072" cy="57810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0495E2CA-DA6E-4091-A4A4-E3F0B9A45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105" y="1017545"/>
              <a:ext cx="574051" cy="576072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4E8B184-2840-4F0C-952C-38955842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028" y="1892489"/>
              <a:ext cx="574051" cy="576072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ED8B815-DE5E-4676-AD33-1D2863EB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184" y="2800232"/>
              <a:ext cx="576072" cy="576072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A6A39F37-9E2A-4BCA-8442-C32EC7BEE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311" y="3348559"/>
              <a:ext cx="576072" cy="576072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DF52E28E-71E9-4D06-AFA2-404B5BC6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316" y="3027399"/>
              <a:ext cx="576072" cy="576072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3F82C7B2-F61E-4D1A-8083-825B5A4C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6831" y="4659960"/>
              <a:ext cx="576072" cy="576072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FE2C10D5-9F3E-4594-B949-A09E1CFE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763" y="4488043"/>
              <a:ext cx="576072" cy="576072"/>
            </a:xfrm>
            <a:prstGeom prst="rect">
              <a:avLst/>
            </a:prstGeom>
          </p:spPr>
        </p:pic>
      </p:grpSp>
      <p:grpSp>
        <p:nvGrpSpPr>
          <p:cNvPr id="141" name="Main">
            <a:extLst>
              <a:ext uri="{FF2B5EF4-FFF2-40B4-BE49-F238E27FC236}">
                <a16:creationId xmlns:a16="http://schemas.microsoft.com/office/drawing/2014/main" id="{DDBB3E18-E075-437B-BAB5-C2070FC85B40}"/>
              </a:ext>
            </a:extLst>
          </p:cNvPr>
          <p:cNvGrpSpPr/>
          <p:nvPr/>
        </p:nvGrpSpPr>
        <p:grpSpPr>
          <a:xfrm>
            <a:off x="5877013" y="595234"/>
            <a:ext cx="5549844" cy="5406974"/>
            <a:chOff x="5877013" y="595234"/>
            <a:chExt cx="5549844" cy="540697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2833BB9-3552-4E3C-8F6F-E64FD043C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0707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8A9FCB4-C27C-441A-934C-845041619DFD}"/>
                </a:ext>
              </a:extLst>
            </p:cNvPr>
            <p:cNvSpPr>
              <a:spLocks noChangeAspect="1"/>
            </p:cNvSpPr>
            <p:nvPr/>
          </p:nvSpPr>
          <p:spPr>
            <a:xfrm rot="20307253">
              <a:off x="6829362" y="204876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8CBB6B7-6828-4C5C-960A-168BDB1867C4}"/>
                </a:ext>
              </a:extLst>
            </p:cNvPr>
            <p:cNvSpPr>
              <a:spLocks noChangeAspect="1"/>
            </p:cNvSpPr>
            <p:nvPr/>
          </p:nvSpPr>
          <p:spPr>
            <a:xfrm rot="983894">
              <a:off x="7305360" y="533501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1113A60-1810-4684-8D0F-E79C754F5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202" y="5669568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DB43115-F254-4D30-B7AE-2B2825CC663C}"/>
                </a:ext>
              </a:extLst>
            </p:cNvPr>
            <p:cNvSpPr>
              <a:spLocks noChangeAspect="1"/>
            </p:cNvSpPr>
            <p:nvPr/>
          </p:nvSpPr>
          <p:spPr>
            <a:xfrm rot="952033">
              <a:off x="7107554" y="590608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13141A1-4CBD-4421-8DAB-625E79E09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6802" y="4617175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C6FD51F-9DFB-4ABF-8E07-559771522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0272" y="550398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78D040-2523-4617-8ECE-D28854A89E88}"/>
                </a:ext>
              </a:extLst>
            </p:cNvPr>
            <p:cNvSpPr>
              <a:spLocks noChangeAspect="1"/>
            </p:cNvSpPr>
            <p:nvPr/>
          </p:nvSpPr>
          <p:spPr>
            <a:xfrm rot="20766365">
              <a:off x="11082534" y="402872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253748D-91BC-43E5-A621-22011419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30733" y="540785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8D145B4-1568-44A6-ADAB-8036A4F2959F}"/>
                </a:ext>
              </a:extLst>
            </p:cNvPr>
            <p:cNvSpPr>
              <a:spLocks noChangeAspect="1"/>
            </p:cNvSpPr>
            <p:nvPr/>
          </p:nvSpPr>
          <p:spPr>
            <a:xfrm rot="1520514">
              <a:off x="9969330" y="234304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B3CD9D4-4D28-46FF-B342-80BEBB022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639" y="595234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6DA07C8-3D27-4D5C-BF98-AD19E19A5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2911" y="9531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CD62379-3F6C-410B-A1F9-3DB9BBCED371}"/>
                </a:ext>
              </a:extLst>
            </p:cNvPr>
            <p:cNvSpPr>
              <a:spLocks noChangeAspect="1"/>
            </p:cNvSpPr>
            <p:nvPr/>
          </p:nvSpPr>
          <p:spPr>
            <a:xfrm rot="332968">
              <a:off x="11235045" y="2222867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5A448FE-63A8-419D-A2CA-D73135DFE653}"/>
                </a:ext>
              </a:extLst>
            </p:cNvPr>
            <p:cNvSpPr>
              <a:spLocks noChangeAspect="1"/>
            </p:cNvSpPr>
            <p:nvPr/>
          </p:nvSpPr>
          <p:spPr>
            <a:xfrm rot="21447470">
              <a:off x="10543442" y="1650826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208C87-EE7B-4E93-A47E-F2252D4F3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464" y="2394327"/>
              <a:ext cx="996806" cy="83280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277D5BB-F8D4-4BBC-83CB-E7FB844582B4}"/>
                </a:ext>
              </a:extLst>
            </p:cNvPr>
            <p:cNvCxnSpPr>
              <a:cxnSpLocks/>
            </p:cNvCxnSpPr>
            <p:nvPr/>
          </p:nvCxnSpPr>
          <p:spPr>
            <a:xfrm>
              <a:off x="8841023" y="2425089"/>
              <a:ext cx="717455" cy="104244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CD04239-5176-4C51-ABB3-476D4692D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273" y="3387399"/>
              <a:ext cx="547019" cy="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D1F5CFF-2881-4666-98FD-C8CFCB57FBCF}"/>
                </a:ext>
              </a:extLst>
            </p:cNvPr>
            <p:cNvCxnSpPr>
              <a:cxnSpLocks/>
              <a:endCxn id="149" idx="0"/>
            </p:cNvCxnSpPr>
            <p:nvPr/>
          </p:nvCxnSpPr>
          <p:spPr>
            <a:xfrm>
              <a:off x="10922668" y="3251255"/>
              <a:ext cx="196387" cy="77887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41C87BD-6686-494A-A0EF-6687622BCE41}"/>
                </a:ext>
              </a:extLst>
            </p:cNvPr>
            <p:cNvCxnSpPr>
              <a:cxnSpLocks/>
              <a:endCxn id="155" idx="7"/>
            </p:cNvCxnSpPr>
            <p:nvPr/>
          </p:nvCxnSpPr>
          <p:spPr>
            <a:xfrm flipH="1">
              <a:off x="10623948" y="1043232"/>
              <a:ext cx="552843" cy="6201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150C830-8DD1-4432-9409-41214857F83E}"/>
                </a:ext>
              </a:extLst>
            </p:cNvPr>
            <p:cNvCxnSpPr>
              <a:cxnSpLocks/>
              <a:stCxn id="194" idx="4"/>
              <a:endCxn id="143" idx="0"/>
            </p:cNvCxnSpPr>
            <p:nvPr/>
          </p:nvCxnSpPr>
          <p:spPr>
            <a:xfrm>
              <a:off x="6493022" y="1183036"/>
              <a:ext cx="366751" cy="86908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2E4341C-A51C-478E-8DAC-C52FF67D9813}"/>
                </a:ext>
              </a:extLst>
            </p:cNvPr>
            <p:cNvCxnSpPr>
              <a:cxnSpLocks/>
              <a:endCxn id="143" idx="7"/>
            </p:cNvCxnSpPr>
            <p:nvPr/>
          </p:nvCxnSpPr>
          <p:spPr>
            <a:xfrm flipH="1">
              <a:off x="6896553" y="1417086"/>
              <a:ext cx="610958" cy="63564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2F388F2-B9DD-4D0E-B607-3BB0AD4EA0B6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flipH="1">
              <a:off x="6921719" y="2096826"/>
              <a:ext cx="1248988" cy="468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4BF2705-D23B-4033-958A-C68038D90135}"/>
                </a:ext>
              </a:extLst>
            </p:cNvPr>
            <p:cNvCxnSpPr>
              <a:cxnSpLocks/>
              <a:endCxn id="142" idx="1"/>
            </p:cNvCxnSpPr>
            <p:nvPr/>
          </p:nvCxnSpPr>
          <p:spPr>
            <a:xfrm>
              <a:off x="7748139" y="1438749"/>
              <a:ext cx="436645" cy="62409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7FE175F-C3FF-4803-9A3F-6667C5631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097" y="2138272"/>
              <a:ext cx="771691" cy="100497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A42C48A-7996-4DED-8DF4-4B730E5E4C1E}"/>
                </a:ext>
              </a:extLst>
            </p:cNvPr>
            <p:cNvCxnSpPr>
              <a:cxnSpLocks/>
              <a:endCxn id="273" idx="3"/>
            </p:cNvCxnSpPr>
            <p:nvPr/>
          </p:nvCxnSpPr>
          <p:spPr>
            <a:xfrm flipH="1" flipV="1">
              <a:off x="7534656" y="3386268"/>
              <a:ext cx="2042306" cy="30843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92165FE-89EA-48EF-BCF2-7F1D86646426}"/>
                </a:ext>
              </a:extLst>
            </p:cNvPr>
            <p:cNvCxnSpPr>
              <a:cxnSpLocks/>
              <a:stCxn id="145" idx="1"/>
            </p:cNvCxnSpPr>
            <p:nvPr/>
          </p:nvCxnSpPr>
          <p:spPr>
            <a:xfrm flipH="1" flipV="1">
              <a:off x="8212501" y="4993233"/>
              <a:ext cx="847778" cy="69041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9D60027-1021-4F8E-A070-B2331A3CE6FD}"/>
                </a:ext>
              </a:extLst>
            </p:cNvPr>
            <p:cNvCxnSpPr>
              <a:cxnSpLocks/>
              <a:endCxn id="153" idx="3"/>
            </p:cNvCxnSpPr>
            <p:nvPr/>
          </p:nvCxnSpPr>
          <p:spPr>
            <a:xfrm flipV="1">
              <a:off x="7748139" y="1035238"/>
              <a:ext cx="2678849" cy="3272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C7E242B-8A39-4409-8FCE-12485C2776B1}"/>
                </a:ext>
              </a:extLst>
            </p:cNvPr>
            <p:cNvCxnSpPr>
              <a:cxnSpLocks/>
              <a:stCxn id="153" idx="1"/>
            </p:cNvCxnSpPr>
            <p:nvPr/>
          </p:nvCxnSpPr>
          <p:spPr>
            <a:xfrm flipH="1" flipV="1">
              <a:off x="9904763" y="665454"/>
              <a:ext cx="522225" cy="3018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CF57320-E4BC-43C6-BA8D-B704623C33E4}"/>
                </a:ext>
              </a:extLst>
            </p:cNvPr>
            <p:cNvCxnSpPr>
              <a:cxnSpLocks/>
              <a:endCxn id="142" idx="6"/>
            </p:cNvCxnSpPr>
            <p:nvPr/>
          </p:nvCxnSpPr>
          <p:spPr>
            <a:xfrm flipH="1" flipV="1">
              <a:off x="8266831" y="2096826"/>
              <a:ext cx="173456" cy="4640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3AC5B00-157F-4889-9D17-468BFF360BD0}"/>
                </a:ext>
              </a:extLst>
            </p:cNvPr>
            <p:cNvCxnSpPr>
              <a:cxnSpLocks/>
            </p:cNvCxnSpPr>
            <p:nvPr/>
          </p:nvCxnSpPr>
          <p:spPr>
            <a:xfrm>
              <a:off x="8930822" y="2366978"/>
              <a:ext cx="1861719" cy="7160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A654510-A646-4E22-AE7B-1509ACBD6637}"/>
                </a:ext>
              </a:extLst>
            </p:cNvPr>
            <p:cNvCxnSpPr>
              <a:cxnSpLocks/>
              <a:stCxn id="272" idx="3"/>
            </p:cNvCxnSpPr>
            <p:nvPr/>
          </p:nvCxnSpPr>
          <p:spPr>
            <a:xfrm>
              <a:off x="8959098" y="2252412"/>
              <a:ext cx="1010232" cy="127408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00B07A5-8A8C-474C-8E5D-0C10C3D4A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0378" y="1288562"/>
              <a:ext cx="1197005" cy="161475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0509D22-594E-478C-A3C6-CC00EEE10E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466" y="1377868"/>
              <a:ext cx="499552" cy="64692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13AE2FF-6814-46CA-BBC8-70409841B2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9087" y="3659893"/>
              <a:ext cx="924240" cy="1360069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87DBCE6-ECFB-4A44-B21C-C91403C04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29" y="3605783"/>
              <a:ext cx="410715" cy="75391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775F25A-91E1-4E49-ABA7-8C3A6C20DCA6}"/>
                </a:ext>
              </a:extLst>
            </p:cNvPr>
            <p:cNvCxnSpPr>
              <a:cxnSpLocks/>
              <a:stCxn id="146" idx="1"/>
            </p:cNvCxnSpPr>
            <p:nvPr/>
          </p:nvCxnSpPr>
          <p:spPr>
            <a:xfrm flipH="1" flipV="1">
              <a:off x="6682102" y="4875291"/>
              <a:ext cx="450116" cy="103687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868140C-2B02-4BE0-8988-F19B74B9B26B}"/>
                </a:ext>
              </a:extLst>
            </p:cNvPr>
            <p:cNvCxnSpPr>
              <a:cxnSpLocks/>
              <a:stCxn id="146" idx="0"/>
              <a:endCxn id="144" idx="4"/>
            </p:cNvCxnSpPr>
            <p:nvPr/>
          </p:nvCxnSpPr>
          <p:spPr>
            <a:xfrm flipV="1">
              <a:off x="7168757" y="5429185"/>
              <a:ext cx="171097" cy="478730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BC3191C-87DD-4315-AA41-563DAC854054}"/>
                </a:ext>
              </a:extLst>
            </p:cNvPr>
            <p:cNvCxnSpPr>
              <a:cxnSpLocks/>
              <a:stCxn id="146" idx="7"/>
            </p:cNvCxnSpPr>
            <p:nvPr/>
          </p:nvCxnSpPr>
          <p:spPr>
            <a:xfrm flipV="1">
              <a:off x="7197598" y="3819834"/>
              <a:ext cx="2388682" cy="211091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BAA21D5-5D0B-4DFB-BDE8-1B1B77107284}"/>
                </a:ext>
              </a:extLst>
            </p:cNvPr>
            <p:cNvCxnSpPr>
              <a:cxnSpLocks/>
              <a:stCxn id="148" idx="1"/>
              <a:endCxn id="147" idx="5"/>
            </p:cNvCxnSpPr>
            <p:nvPr/>
          </p:nvCxnSpPr>
          <p:spPr>
            <a:xfrm flipH="1" flipV="1">
              <a:off x="9088849" y="4699222"/>
              <a:ext cx="1185500" cy="81883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AB4D16D-389F-4402-AF0E-52027B6FD5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2173" y="4870449"/>
              <a:ext cx="968563" cy="572964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E684B6A-6391-4F4B-939A-ABF5C4FDB6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82529" y="3718812"/>
              <a:ext cx="1405215" cy="36837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E316F2D-C801-4381-B270-3AB34AACF0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9796" y="3929656"/>
              <a:ext cx="320453" cy="62763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83E0BF7-1E09-4D42-BA2D-67830F77D8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14648" y="5019960"/>
              <a:ext cx="256613" cy="38789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9F12823-789E-4CFD-AEA7-683A9B25FBE5}"/>
                </a:ext>
              </a:extLst>
            </p:cNvPr>
            <p:cNvCxnSpPr>
              <a:endCxn id="148" idx="6"/>
            </p:cNvCxnSpPr>
            <p:nvPr/>
          </p:nvCxnSpPr>
          <p:spPr>
            <a:xfrm flipH="1">
              <a:off x="10356396" y="5480436"/>
              <a:ext cx="978106" cy="71606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AC7A09E-55C9-4670-8A30-1F8CD79A0242}"/>
                </a:ext>
              </a:extLst>
            </p:cNvPr>
            <p:cNvCxnSpPr>
              <a:cxnSpLocks/>
              <a:endCxn id="154" idx="4"/>
            </p:cNvCxnSpPr>
            <p:nvPr/>
          </p:nvCxnSpPr>
          <p:spPr>
            <a:xfrm flipV="1">
              <a:off x="10876743" y="2318766"/>
              <a:ext cx="401716" cy="704057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937460-99EA-4965-8A97-33AC25034D05}"/>
                </a:ext>
              </a:extLst>
            </p:cNvPr>
            <p:cNvCxnSpPr>
              <a:cxnSpLocks/>
              <a:stCxn id="155" idx="5"/>
              <a:endCxn id="154" idx="1"/>
            </p:cNvCxnSpPr>
            <p:nvPr/>
          </p:nvCxnSpPr>
          <p:spPr>
            <a:xfrm>
              <a:off x="10626963" y="1731332"/>
              <a:ext cx="625605" cy="502485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7BB4D26-DFB2-4D5F-BBB8-72A5FCE8A7EF}"/>
                </a:ext>
              </a:extLst>
            </p:cNvPr>
            <p:cNvCxnSpPr>
              <a:cxnSpLocks/>
              <a:endCxn id="155" idx="1"/>
            </p:cNvCxnSpPr>
            <p:nvPr/>
          </p:nvCxnSpPr>
          <p:spPr>
            <a:xfrm>
              <a:off x="9762057" y="1244321"/>
              <a:ext cx="793988" cy="422123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B9EE9485-9838-4861-A8C5-9C611467AAB5}"/>
                </a:ext>
              </a:extLst>
            </p:cNvPr>
            <p:cNvCxnSpPr>
              <a:cxnSpLocks/>
              <a:stCxn id="195" idx="7"/>
            </p:cNvCxnSpPr>
            <p:nvPr/>
          </p:nvCxnSpPr>
          <p:spPr>
            <a:xfrm flipV="1">
              <a:off x="6086337" y="4732586"/>
              <a:ext cx="322203" cy="357621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D32B633-9866-4A7A-85ED-FFF7C2BEA70E}"/>
                </a:ext>
              </a:extLst>
            </p:cNvPr>
            <p:cNvCxnSpPr>
              <a:cxnSpLocks/>
              <a:stCxn id="195" idx="1"/>
              <a:endCxn id="196" idx="4"/>
            </p:cNvCxnSpPr>
            <p:nvPr/>
          </p:nvCxnSpPr>
          <p:spPr>
            <a:xfrm flipH="1" flipV="1">
              <a:off x="5925075" y="4816985"/>
              <a:ext cx="93292" cy="27322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5780455-D6D6-4D4B-B029-D162F2D04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509" y="4870449"/>
              <a:ext cx="1753022" cy="122782"/>
            </a:xfrm>
            <a:prstGeom prst="line">
              <a:avLst/>
            </a:prstGeom>
            <a:ln w="12700" cmpd="sng">
              <a:solidFill>
                <a:srgbClr val="B8BE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ADA7112-905F-4833-9B68-8E0CFE8FE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0017" y="492639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959C8F5-5767-4CFE-92F8-6BA2750BD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8473" y="96345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811CD88-5322-442E-9B5F-684397B95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4960" y="1086912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F157D63-DB11-4EB6-A79D-644CEFA85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290" y="5076130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3F32D26-3995-4A31-B444-962AC2331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7013" y="4720861"/>
              <a:ext cx="96124" cy="96124"/>
            </a:xfrm>
            <a:prstGeom prst="ellipse">
              <a:avLst/>
            </a:prstGeom>
            <a:solidFill>
              <a:schemeClr val="bg2"/>
            </a:solidFill>
            <a:ln w="12700" cmpd="sng">
              <a:solidFill>
                <a:srgbClr val="B8BEC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E0FB35A-6D91-4E5F-A59C-ADA87208965D}"/>
              </a:ext>
            </a:extLst>
          </p:cNvPr>
          <p:cNvCxnSpPr>
            <a:cxnSpLocks/>
            <a:stCxn id="279" idx="1"/>
          </p:cNvCxnSpPr>
          <p:nvPr/>
        </p:nvCxnSpPr>
        <p:spPr>
          <a:xfrm flipH="1" flipV="1">
            <a:off x="6419275" y="3387399"/>
            <a:ext cx="541958" cy="2048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6E7E5F0E-EDD4-4DCF-A2B6-E8CEAC2E8B8E}"/>
              </a:ext>
            </a:extLst>
          </p:cNvPr>
          <p:cNvCxnSpPr>
            <a:cxnSpLocks/>
          </p:cNvCxnSpPr>
          <p:nvPr/>
        </p:nvCxnSpPr>
        <p:spPr>
          <a:xfrm>
            <a:off x="9682529" y="1377868"/>
            <a:ext cx="1165477" cy="1566387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7" name="Picture 196">
            <a:extLst>
              <a:ext uri="{FF2B5EF4-FFF2-40B4-BE49-F238E27FC236}">
                <a16:creationId xmlns:a16="http://schemas.microsoft.com/office/drawing/2014/main" id="{9AA79C90-BB66-434A-B287-8AC5F2E73D3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1086552"/>
            <a:ext cx="574050" cy="576072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7B07F6E6-9330-4D67-AF74-203809AB8F3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0" y="867096"/>
            <a:ext cx="576071" cy="5781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E16D3B64-AA3F-4276-93E5-CBF0A60403B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4332672"/>
            <a:ext cx="576072" cy="576072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04E9471E-737E-4E4F-BD44-0F60672AC39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4735008"/>
            <a:ext cx="576072" cy="576072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BD0B68B9-C64D-441B-BDD5-90D5EFC534F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952" y="4561272"/>
            <a:ext cx="576072" cy="576072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003993D5-4E9A-4546-B962-57E44343D72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184" y="2869632"/>
            <a:ext cx="576072" cy="576072"/>
          </a:xfrm>
          <a:prstGeom prst="rect">
            <a:avLst/>
          </a:prstGeom>
        </p:spPr>
      </p:pic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8855498-AD6C-4B6F-9FA5-0BE0998FA7FB}"/>
              </a:ext>
            </a:extLst>
          </p:cNvPr>
          <p:cNvGrpSpPr/>
          <p:nvPr/>
        </p:nvGrpSpPr>
        <p:grpSpPr>
          <a:xfrm>
            <a:off x="5059454" y="2897526"/>
            <a:ext cx="352455" cy="352455"/>
            <a:chOff x="5107926" y="2196742"/>
            <a:chExt cx="396000" cy="396000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09A4DB1-E25D-490C-8051-5C782F411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7CB48BE2-9526-4488-89F3-63A53FCF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5389"/>
              <a:ext cx="301752" cy="298704"/>
            </a:xfrm>
            <a:prstGeom prst="rect">
              <a:avLst/>
            </a:prstGeom>
          </p:spPr>
        </p:pic>
      </p:grp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76CCFA97-5F9D-47ED-AF19-EBDDA3E5AE75}"/>
              </a:ext>
            </a:extLst>
          </p:cNvPr>
          <p:cNvCxnSpPr>
            <a:cxnSpLocks/>
          </p:cNvCxnSpPr>
          <p:nvPr/>
        </p:nvCxnSpPr>
        <p:spPr>
          <a:xfrm flipH="1">
            <a:off x="7480436" y="2392299"/>
            <a:ext cx="996806" cy="832809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962757A-2ED8-44DE-8CA2-5B7025038526}"/>
              </a:ext>
            </a:extLst>
          </p:cNvPr>
          <p:cNvCxnSpPr>
            <a:cxnSpLocks/>
          </p:cNvCxnSpPr>
          <p:nvPr/>
        </p:nvCxnSpPr>
        <p:spPr>
          <a:xfrm>
            <a:off x="8932010" y="2368055"/>
            <a:ext cx="1726465" cy="664072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2" name="Picture 271">
            <a:extLst>
              <a:ext uri="{FF2B5EF4-FFF2-40B4-BE49-F238E27FC236}">
                <a16:creationId xmlns:a16="http://schemas.microsoft.com/office/drawing/2014/main" id="{518766A1-0239-4129-B021-D156DCCB840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48" y="1964376"/>
            <a:ext cx="574050" cy="576072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779E9B92-44A6-4CD2-BA44-749CBB63801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84" y="3098232"/>
            <a:ext cx="576072" cy="576072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872A3B47-9DC4-428C-9D20-4E0C0D6FCBC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20" y="3424232"/>
            <a:ext cx="576072" cy="576072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B8442B3B-E001-47B1-8E46-6C6AC946CF1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501" y="863923"/>
            <a:ext cx="576071" cy="578099"/>
          </a:xfrm>
          <a:prstGeom prst="rect">
            <a:avLst/>
          </a:prstGeom>
          <a:effectLst/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81543F31-D8C5-4065-8515-749F85FAABD2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45" y="2872139"/>
            <a:ext cx="576072" cy="576072"/>
          </a:xfrm>
          <a:prstGeom prst="rect">
            <a:avLst/>
          </a:prstGeom>
          <a:effectLst/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873E92DA-1A85-46DD-8F4A-04DEA2B4A6F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09" y="1961203"/>
            <a:ext cx="574050" cy="576071"/>
          </a:xfrm>
          <a:prstGeom prst="rect">
            <a:avLst/>
          </a:prstGeom>
          <a:effectLst/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71393732-8779-43FF-80E9-4660A363BB6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233" y="3101411"/>
            <a:ext cx="576072" cy="576072"/>
          </a:xfrm>
          <a:prstGeom prst="rect">
            <a:avLst/>
          </a:prstGeom>
          <a:effectLst/>
        </p:spPr>
      </p:pic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7398220-274D-440E-8DA3-E7C466852711}"/>
              </a:ext>
            </a:extLst>
          </p:cNvPr>
          <p:cNvGrpSpPr/>
          <p:nvPr/>
        </p:nvGrpSpPr>
        <p:grpSpPr>
          <a:xfrm>
            <a:off x="6830304" y="2978551"/>
            <a:ext cx="352455" cy="352455"/>
            <a:chOff x="5107926" y="2196742"/>
            <a:chExt cx="396000" cy="396000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BF611E0-EA2E-4C9F-872A-7726880D6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2FEA4505-12F9-422E-A783-4CD41CE4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3866"/>
              <a:ext cx="301752" cy="301752"/>
            </a:xfrm>
            <a:prstGeom prst="rect">
              <a:avLst/>
            </a:prstGeom>
          </p:spPr>
        </p:pic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1FB9553-8FE3-4409-8B59-831CC7E21BF6}"/>
              </a:ext>
            </a:extLst>
          </p:cNvPr>
          <p:cNvGrpSpPr/>
          <p:nvPr/>
        </p:nvGrpSpPr>
        <p:grpSpPr>
          <a:xfrm>
            <a:off x="8277357" y="1830592"/>
            <a:ext cx="352455" cy="352455"/>
            <a:chOff x="5107926" y="2196742"/>
            <a:chExt cx="396000" cy="396000"/>
          </a:xfrm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B9EBA4F-2D03-47B6-9D54-F1D443A31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10EE513F-0C5A-4827-8982-C00DE549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050" y="2243866"/>
              <a:ext cx="301752" cy="301752"/>
            </a:xfrm>
            <a:prstGeom prst="rect">
              <a:avLst/>
            </a:prstGeom>
          </p:spPr>
        </p:pic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CB0037B-DBA7-47BB-BCCA-B14C2A1D4D5E}"/>
              </a:ext>
            </a:extLst>
          </p:cNvPr>
          <p:cNvGrpSpPr/>
          <p:nvPr/>
        </p:nvGrpSpPr>
        <p:grpSpPr>
          <a:xfrm>
            <a:off x="10987442" y="2798341"/>
            <a:ext cx="352455" cy="352455"/>
            <a:chOff x="5107926" y="2196742"/>
            <a:chExt cx="396000" cy="396000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C9641CF-FFA1-4328-A83A-90A2A83D4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4D7561A2-5766-42AF-AFC6-0668B38E2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6573" y="2245389"/>
              <a:ext cx="298704" cy="298704"/>
            </a:xfrm>
            <a:prstGeom prst="rect">
              <a:avLst/>
            </a:prstGeom>
          </p:spPr>
        </p:pic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34D5FD9-8F4B-4E44-BF1B-AACC55B43BA8}"/>
              </a:ext>
            </a:extLst>
          </p:cNvPr>
          <p:cNvGrpSpPr/>
          <p:nvPr/>
        </p:nvGrpSpPr>
        <p:grpSpPr>
          <a:xfrm>
            <a:off x="9110946" y="737343"/>
            <a:ext cx="352455" cy="352455"/>
            <a:chOff x="5107926" y="2196742"/>
            <a:chExt cx="396000" cy="396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3B6BE5F-E60E-4DB5-983D-EAAE949C6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7926" y="2196742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2348D84E-3003-4AB1-9B02-CBFE3184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8081" y="2246898"/>
              <a:ext cx="295686" cy="295686"/>
            </a:xfrm>
            <a:prstGeom prst="rect">
              <a:avLst/>
            </a:prstGeom>
          </p:spPr>
        </p:pic>
      </p:grpSp>
      <p:sp>
        <p:nvSpPr>
          <p:cNvPr id="320" name="Rectangle 319">
            <a:extLst>
              <a:ext uri="{FF2B5EF4-FFF2-40B4-BE49-F238E27FC236}">
                <a16:creationId xmlns:a16="http://schemas.microsoft.com/office/drawing/2014/main" id="{D75F1DA9-F766-425B-A437-81A6117BB6DD}"/>
              </a:ext>
            </a:extLst>
          </p:cNvPr>
          <p:cNvSpPr/>
          <p:nvPr/>
        </p:nvSpPr>
        <p:spPr>
          <a:xfrm>
            <a:off x="4584700" y="152381"/>
            <a:ext cx="7613650" cy="6272030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3E7E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4D5A75F-DFE0-4896-8AD0-FB77C0371086}"/>
              </a:ext>
            </a:extLst>
          </p:cNvPr>
          <p:cNvGrpSpPr/>
          <p:nvPr/>
        </p:nvGrpSpPr>
        <p:grpSpPr>
          <a:xfrm>
            <a:off x="5049672" y="3664790"/>
            <a:ext cx="961564" cy="274320"/>
            <a:chOff x="5408402" y="3939320"/>
            <a:chExt cx="961564" cy="274320"/>
          </a:xfrm>
        </p:grpSpPr>
        <p:sp>
          <p:nvSpPr>
            <p:cNvPr id="323" name="Rounded Rectangle 114">
              <a:extLst>
                <a:ext uri="{FF2B5EF4-FFF2-40B4-BE49-F238E27FC236}">
                  <a16:creationId xmlns:a16="http://schemas.microsoft.com/office/drawing/2014/main" id="{88D91C87-595A-464C-9759-EBFE5A052EE3}"/>
                </a:ext>
              </a:extLst>
            </p:cNvPr>
            <p:cNvSpPr/>
            <p:nvPr/>
          </p:nvSpPr>
          <p:spPr>
            <a:xfrm>
              <a:off x="5474522" y="3939320"/>
              <a:ext cx="837458" cy="274320"/>
            </a:xfrm>
            <a:prstGeom prst="roundRect">
              <a:avLst>
                <a:gd name="adj" fmla="val 50000"/>
              </a:avLst>
            </a:prstGeom>
            <a:solidFill>
              <a:srgbClr val="1ACB6D"/>
            </a:solidFill>
            <a:ln w="127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Text Placeholder 3">
              <a:extLst>
                <a:ext uri="{FF2B5EF4-FFF2-40B4-BE49-F238E27FC236}">
                  <a16:creationId xmlns:a16="http://schemas.microsoft.com/office/drawing/2014/main" id="{B8CC9687-86D8-424D-B6E0-1AD9509F503A}"/>
                </a:ext>
              </a:extLst>
            </p:cNvPr>
            <p:cNvSpPr txBox="1">
              <a:spLocks/>
            </p:cNvSpPr>
            <p:nvPr/>
          </p:nvSpPr>
          <p:spPr>
            <a:xfrm>
              <a:off x="5408402" y="3966662"/>
              <a:ext cx="961564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921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Mike Smith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7CB590C-E77C-4B46-A705-018F591F5FBE}"/>
              </a:ext>
            </a:extLst>
          </p:cNvPr>
          <p:cNvGrpSpPr/>
          <p:nvPr/>
        </p:nvGrpSpPr>
        <p:grpSpPr>
          <a:xfrm>
            <a:off x="6537057" y="3667193"/>
            <a:ext cx="1369532" cy="274320"/>
            <a:chOff x="5446172" y="5057997"/>
            <a:chExt cx="961564" cy="274320"/>
          </a:xfrm>
        </p:grpSpPr>
        <p:sp>
          <p:nvSpPr>
            <p:cNvPr id="326" name="Rounded Rectangle 124">
              <a:extLst>
                <a:ext uri="{FF2B5EF4-FFF2-40B4-BE49-F238E27FC236}">
                  <a16:creationId xmlns:a16="http://schemas.microsoft.com/office/drawing/2014/main" id="{00509816-EE8F-4EAF-9402-D725685DFA28}"/>
                </a:ext>
              </a:extLst>
            </p:cNvPr>
            <p:cNvSpPr/>
            <p:nvPr/>
          </p:nvSpPr>
          <p:spPr>
            <a:xfrm>
              <a:off x="5515384" y="5057997"/>
              <a:ext cx="837458" cy="274320"/>
            </a:xfrm>
            <a:prstGeom prst="roundRect">
              <a:avLst>
                <a:gd name="adj" fmla="val 50000"/>
              </a:avLst>
            </a:prstGeom>
            <a:solidFill>
              <a:srgbClr val="1ACB6D"/>
            </a:solidFill>
            <a:ln w="127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Text Placeholder 3">
              <a:extLst>
                <a:ext uri="{FF2B5EF4-FFF2-40B4-BE49-F238E27FC236}">
                  <a16:creationId xmlns:a16="http://schemas.microsoft.com/office/drawing/2014/main" id="{23435615-8711-413C-AF87-2B4918242284}"/>
                </a:ext>
              </a:extLst>
            </p:cNvPr>
            <p:cNvSpPr txBox="1">
              <a:spLocks/>
            </p:cNvSpPr>
            <p:nvPr/>
          </p:nvSpPr>
          <p:spPr>
            <a:xfrm>
              <a:off x="5446172" y="5084980"/>
              <a:ext cx="961564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921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Platinum Customer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0330D6B-0231-4DC3-A9F5-EB66C268B266}"/>
              </a:ext>
            </a:extLst>
          </p:cNvPr>
          <p:cNvGrpSpPr/>
          <p:nvPr/>
        </p:nvGrpSpPr>
        <p:grpSpPr>
          <a:xfrm>
            <a:off x="8300813" y="2536719"/>
            <a:ext cx="746853" cy="274320"/>
            <a:chOff x="5352641" y="4087631"/>
            <a:chExt cx="746853" cy="274320"/>
          </a:xfrm>
        </p:grpSpPr>
        <p:sp>
          <p:nvSpPr>
            <p:cNvPr id="329" name="Rounded Rectangle 139">
              <a:extLst>
                <a:ext uri="{FF2B5EF4-FFF2-40B4-BE49-F238E27FC236}">
                  <a16:creationId xmlns:a16="http://schemas.microsoft.com/office/drawing/2014/main" id="{800EEAD0-F839-44C0-88AE-4675387B8CD2}"/>
                </a:ext>
              </a:extLst>
            </p:cNvPr>
            <p:cNvSpPr/>
            <p:nvPr/>
          </p:nvSpPr>
          <p:spPr>
            <a:xfrm>
              <a:off x="5352641" y="4087631"/>
              <a:ext cx="746853" cy="274320"/>
            </a:xfrm>
            <a:prstGeom prst="roundRect">
              <a:avLst>
                <a:gd name="adj" fmla="val 50000"/>
              </a:avLst>
            </a:prstGeom>
            <a:solidFill>
              <a:srgbClr val="1ACB6D"/>
            </a:solidFill>
            <a:ln w="127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Text Placeholder 3">
              <a:extLst>
                <a:ext uri="{FF2B5EF4-FFF2-40B4-BE49-F238E27FC236}">
                  <a16:creationId xmlns:a16="http://schemas.microsoft.com/office/drawing/2014/main" id="{BBD169E8-6A27-4A8F-9860-A5749706B4E5}"/>
                </a:ext>
              </a:extLst>
            </p:cNvPr>
            <p:cNvSpPr txBox="1">
              <a:spLocks/>
            </p:cNvSpPr>
            <p:nvPr/>
          </p:nvSpPr>
          <p:spPr>
            <a:xfrm>
              <a:off x="5414356" y="4110108"/>
              <a:ext cx="615087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921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London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3D69957-78F8-4041-AFB8-CD9EDA09D94F}"/>
              </a:ext>
            </a:extLst>
          </p:cNvPr>
          <p:cNvGrpSpPr/>
          <p:nvPr/>
        </p:nvGrpSpPr>
        <p:grpSpPr>
          <a:xfrm>
            <a:off x="10237901" y="3446397"/>
            <a:ext cx="1369532" cy="274320"/>
            <a:chOff x="4976552" y="4084463"/>
            <a:chExt cx="961564" cy="274320"/>
          </a:xfrm>
        </p:grpSpPr>
        <p:sp>
          <p:nvSpPr>
            <p:cNvPr id="332" name="Rounded Rectangle 150">
              <a:extLst>
                <a:ext uri="{FF2B5EF4-FFF2-40B4-BE49-F238E27FC236}">
                  <a16:creationId xmlns:a16="http://schemas.microsoft.com/office/drawing/2014/main" id="{552B1119-2FE6-4B77-B01F-CCCF16E0C18E}"/>
                </a:ext>
              </a:extLst>
            </p:cNvPr>
            <p:cNvSpPr/>
            <p:nvPr/>
          </p:nvSpPr>
          <p:spPr>
            <a:xfrm>
              <a:off x="5006625" y="4084463"/>
              <a:ext cx="870107" cy="274320"/>
            </a:xfrm>
            <a:prstGeom prst="roundRect">
              <a:avLst>
                <a:gd name="adj" fmla="val 50000"/>
              </a:avLst>
            </a:prstGeom>
            <a:solidFill>
              <a:srgbClr val="1ACB6D"/>
            </a:solidFill>
            <a:ln w="127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Text Placeholder 3">
              <a:extLst>
                <a:ext uri="{FF2B5EF4-FFF2-40B4-BE49-F238E27FC236}">
                  <a16:creationId xmlns:a16="http://schemas.microsoft.com/office/drawing/2014/main" id="{D7AD55B4-CA2F-4B5E-85AE-711E7E909458}"/>
                </a:ext>
              </a:extLst>
            </p:cNvPr>
            <p:cNvSpPr txBox="1">
              <a:spLocks/>
            </p:cNvSpPr>
            <p:nvPr/>
          </p:nvSpPr>
          <p:spPr>
            <a:xfrm>
              <a:off x="4976552" y="4104860"/>
              <a:ext cx="961564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921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Travel Airways API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2A1ABBC0-7EE9-4EC3-B250-4CE2038973DD}"/>
              </a:ext>
            </a:extLst>
          </p:cNvPr>
          <p:cNvGrpSpPr/>
          <p:nvPr/>
        </p:nvGrpSpPr>
        <p:grpSpPr>
          <a:xfrm>
            <a:off x="8840041" y="637641"/>
            <a:ext cx="1369532" cy="274320"/>
            <a:chOff x="5042535" y="4313901"/>
            <a:chExt cx="961564" cy="274320"/>
          </a:xfrm>
        </p:grpSpPr>
        <p:sp>
          <p:nvSpPr>
            <p:cNvPr id="335" name="Rounded Rectangle 162">
              <a:extLst>
                <a:ext uri="{FF2B5EF4-FFF2-40B4-BE49-F238E27FC236}">
                  <a16:creationId xmlns:a16="http://schemas.microsoft.com/office/drawing/2014/main" id="{2CCE3BB6-1E61-444E-B479-B88F4E185CEC}"/>
                </a:ext>
              </a:extLst>
            </p:cNvPr>
            <p:cNvSpPr/>
            <p:nvPr/>
          </p:nvSpPr>
          <p:spPr>
            <a:xfrm>
              <a:off x="5062613" y="4313901"/>
              <a:ext cx="919536" cy="274320"/>
            </a:xfrm>
            <a:prstGeom prst="roundRect">
              <a:avLst>
                <a:gd name="adj" fmla="val 50000"/>
              </a:avLst>
            </a:prstGeom>
            <a:solidFill>
              <a:srgbClr val="1ACB6D"/>
            </a:solidFill>
            <a:ln w="127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Text Placeholder 3">
              <a:extLst>
                <a:ext uri="{FF2B5EF4-FFF2-40B4-BE49-F238E27FC236}">
                  <a16:creationId xmlns:a16="http://schemas.microsoft.com/office/drawing/2014/main" id="{6A38D85A-701B-4351-8D7B-7A60C20B8AA6}"/>
                </a:ext>
              </a:extLst>
            </p:cNvPr>
            <p:cNvSpPr txBox="1">
              <a:spLocks/>
            </p:cNvSpPr>
            <p:nvPr/>
          </p:nvSpPr>
          <p:spPr>
            <a:xfrm>
              <a:off x="5042535" y="4339190"/>
              <a:ext cx="961564" cy="219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1pPr>
              <a:lvl2pPr marL="45720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800" b="0" kern="120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i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1800" b="0" kern="1200" baseline="0">
                  <a:solidFill>
                    <a:srgbClr val="19212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921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Cost $1,800</a:t>
              </a:r>
            </a:p>
          </p:txBody>
        </p:sp>
      </p:grp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8E6E346B-D2E4-4247-87FF-975B0411DDEB}"/>
              </a:ext>
            </a:extLst>
          </p:cNvPr>
          <p:cNvCxnSpPr>
            <a:cxnSpLocks/>
          </p:cNvCxnSpPr>
          <p:nvPr/>
        </p:nvCxnSpPr>
        <p:spPr>
          <a:xfrm>
            <a:off x="5725823" y="3386904"/>
            <a:ext cx="1306212" cy="0"/>
          </a:xfrm>
          <a:prstGeom prst="line">
            <a:avLst/>
          </a:prstGeom>
          <a:ln>
            <a:solidFill>
              <a:srgbClr val="1ACB6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840155B2-FA1B-4AC0-94B5-FAAD412C1B1B}"/>
              </a:ext>
            </a:extLst>
          </p:cNvPr>
          <p:cNvCxnSpPr>
            <a:cxnSpLocks/>
          </p:cNvCxnSpPr>
          <p:nvPr/>
        </p:nvCxnSpPr>
        <p:spPr>
          <a:xfrm flipV="1">
            <a:off x="7420654" y="2380092"/>
            <a:ext cx="1071329" cy="896865"/>
          </a:xfrm>
          <a:prstGeom prst="line">
            <a:avLst/>
          </a:prstGeom>
          <a:ln>
            <a:solidFill>
              <a:srgbClr val="1ACB6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D78F0269-D911-46FC-9BFF-3CC122FF6DAB}"/>
              </a:ext>
            </a:extLst>
          </p:cNvPr>
          <p:cNvCxnSpPr>
            <a:cxnSpLocks/>
          </p:cNvCxnSpPr>
          <p:nvPr/>
        </p:nvCxnSpPr>
        <p:spPr>
          <a:xfrm>
            <a:off x="9653047" y="1334169"/>
            <a:ext cx="1194959" cy="1610086"/>
          </a:xfrm>
          <a:prstGeom prst="line">
            <a:avLst/>
          </a:prstGeom>
          <a:ln>
            <a:solidFill>
              <a:srgbClr val="1ACB6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CAE4ED19-B9CB-471F-B013-030216B80C58}"/>
              </a:ext>
            </a:extLst>
          </p:cNvPr>
          <p:cNvCxnSpPr>
            <a:cxnSpLocks/>
          </p:cNvCxnSpPr>
          <p:nvPr/>
        </p:nvCxnSpPr>
        <p:spPr>
          <a:xfrm>
            <a:off x="8856495" y="2335531"/>
            <a:ext cx="1867853" cy="717025"/>
          </a:xfrm>
          <a:prstGeom prst="line">
            <a:avLst/>
          </a:prstGeom>
          <a:ln>
            <a:solidFill>
              <a:srgbClr val="1ACB6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2C4E981-C1B7-294C-AF64-A869B4CE8726}"/>
              </a:ext>
            </a:extLst>
          </p:cNvPr>
          <p:cNvGrpSpPr/>
          <p:nvPr/>
        </p:nvGrpSpPr>
        <p:grpSpPr>
          <a:xfrm>
            <a:off x="5019496" y="384023"/>
            <a:ext cx="6567641" cy="5533546"/>
            <a:chOff x="3520843" y="1213459"/>
            <a:chExt cx="3285310" cy="2933700"/>
          </a:xfrm>
          <a:effectLst>
            <a:outerShdw blurRad="381000" dist="215900" dir="2040000" sx="90000" sy="90000" algn="ctr" rotWithShape="0">
              <a:srgbClr val="000000">
                <a:alpha val="55000"/>
              </a:srgbClr>
            </a:outerShdw>
          </a:effectLst>
        </p:grpSpPr>
        <p:sp>
          <p:nvSpPr>
            <p:cNvPr id="223" name="Shape 11714">
              <a:extLst>
                <a:ext uri="{FF2B5EF4-FFF2-40B4-BE49-F238E27FC236}">
                  <a16:creationId xmlns:a16="http://schemas.microsoft.com/office/drawing/2014/main" id="{B061BE2C-3E9E-EE4B-8678-0C04D3DF35AA}"/>
                </a:ext>
              </a:extLst>
            </p:cNvPr>
            <p:cNvSpPr/>
            <p:nvPr/>
          </p:nvSpPr>
          <p:spPr>
            <a:xfrm>
              <a:off x="3520843" y="1213459"/>
              <a:ext cx="3285310" cy="2933700"/>
            </a:xfrm>
            <a:prstGeom prst="roundRect">
              <a:avLst>
                <a:gd name="adj" fmla="val 1345"/>
              </a:avLst>
            </a:prstGeom>
            <a:solidFill>
              <a:srgbClr val="EAEAEA"/>
            </a:solidFill>
            <a:ln>
              <a:noFill/>
            </a:ln>
            <a:effectLst>
              <a:outerShdw blurRad="50799" dist="88900" dir="5400000" sx="98000" sy="98000" algn="t" rotWithShape="0">
                <a:srgbClr val="7F7F7F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D616BD2A-5F24-8D44-BEA9-BD97DB63A6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8221" y="1309368"/>
              <a:ext cx="3149771" cy="2750650"/>
            </a:xfrm>
            <a:prstGeom prst="rect">
              <a:avLst/>
            </a:prstGeom>
          </p:spPr>
        </p:pic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3B53481-82F7-44A3-8102-8CCAD713C1CD}"/>
              </a:ext>
            </a:extLst>
          </p:cNvPr>
          <p:cNvGrpSpPr/>
          <p:nvPr/>
        </p:nvGrpSpPr>
        <p:grpSpPr>
          <a:xfrm>
            <a:off x="5340503" y="3196719"/>
            <a:ext cx="374331" cy="382349"/>
            <a:chOff x="5329101" y="3150837"/>
            <a:chExt cx="374331" cy="382349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193FD0F8-E615-415F-A25A-11ACDF94EC46}"/>
                </a:ext>
              </a:extLst>
            </p:cNvPr>
            <p:cNvSpPr/>
            <p:nvPr/>
          </p:nvSpPr>
          <p:spPr>
            <a:xfrm>
              <a:off x="5329101" y="3150837"/>
              <a:ext cx="374331" cy="382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2" name="Picture 341" descr="person_icon_green.png">
              <a:extLst>
                <a:ext uri="{FF2B5EF4-FFF2-40B4-BE49-F238E27FC236}">
                  <a16:creationId xmlns:a16="http://schemas.microsoft.com/office/drawing/2014/main" id="{6EF9E721-47E3-4B75-9C03-6273C210C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5390" y="3191135"/>
              <a:ext cx="301752" cy="301752"/>
            </a:xfrm>
            <a:prstGeom prst="rect">
              <a:avLst/>
            </a:prstGeom>
          </p:spPr>
        </p:pic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B325B92-3BB9-4A96-8281-D62A45A5726E}"/>
              </a:ext>
            </a:extLst>
          </p:cNvPr>
          <p:cNvGrpSpPr/>
          <p:nvPr/>
        </p:nvGrpSpPr>
        <p:grpSpPr>
          <a:xfrm>
            <a:off x="7058239" y="3197621"/>
            <a:ext cx="374331" cy="382349"/>
            <a:chOff x="6899309" y="3220366"/>
            <a:chExt cx="374331" cy="382349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19DE1D7A-A4D0-4827-A9D9-D8695E00FEB8}"/>
                </a:ext>
              </a:extLst>
            </p:cNvPr>
            <p:cNvSpPr/>
            <p:nvPr/>
          </p:nvSpPr>
          <p:spPr>
            <a:xfrm>
              <a:off x="6899309" y="3220366"/>
              <a:ext cx="374331" cy="382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3FE11A2A-C8E1-4FD7-864F-AEF11821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7122" y="3260664"/>
              <a:ext cx="298704" cy="301752"/>
            </a:xfrm>
            <a:prstGeom prst="rect">
              <a:avLst/>
            </a:prstGeom>
          </p:spPr>
        </p:pic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0618F59-E352-4BE1-8113-C7FA4B0D176E}"/>
              </a:ext>
            </a:extLst>
          </p:cNvPr>
          <p:cNvGrpSpPr/>
          <p:nvPr/>
        </p:nvGrpSpPr>
        <p:grpSpPr>
          <a:xfrm>
            <a:off x="8482907" y="2057061"/>
            <a:ext cx="374331" cy="382349"/>
            <a:chOff x="8658071" y="2473893"/>
            <a:chExt cx="374331" cy="382349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AF562EA9-F42C-45F8-A0AD-A4E190A71138}"/>
                </a:ext>
              </a:extLst>
            </p:cNvPr>
            <p:cNvSpPr/>
            <p:nvPr/>
          </p:nvSpPr>
          <p:spPr>
            <a:xfrm>
              <a:off x="8658071" y="2473893"/>
              <a:ext cx="374331" cy="382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53" name="Picture 352" descr="where_icon_green.png">
              <a:extLst>
                <a:ext uri="{FF2B5EF4-FFF2-40B4-BE49-F238E27FC236}">
                  <a16:creationId xmlns:a16="http://schemas.microsoft.com/office/drawing/2014/main" id="{9043C626-B682-4C75-8A17-A39B14BC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5884" y="2514191"/>
              <a:ext cx="298704" cy="301752"/>
            </a:xfrm>
            <a:prstGeom prst="rect">
              <a:avLst/>
            </a:prstGeom>
          </p:spPr>
        </p:pic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117CFC9A-3730-4116-ACE7-E38E9A0531B0}"/>
              </a:ext>
            </a:extLst>
          </p:cNvPr>
          <p:cNvGrpSpPr/>
          <p:nvPr/>
        </p:nvGrpSpPr>
        <p:grpSpPr>
          <a:xfrm>
            <a:off x="10720166" y="2968379"/>
            <a:ext cx="374331" cy="382349"/>
            <a:chOff x="10737483" y="2910826"/>
            <a:chExt cx="374331" cy="382349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37892E0E-3ED7-4011-8CF5-5A14A46941A0}"/>
                </a:ext>
              </a:extLst>
            </p:cNvPr>
            <p:cNvSpPr/>
            <p:nvPr/>
          </p:nvSpPr>
          <p:spPr>
            <a:xfrm>
              <a:off x="10737483" y="2910826"/>
              <a:ext cx="374331" cy="382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2" name="Picture 361" descr="app_icon_small_green.png">
              <a:extLst>
                <a:ext uri="{FF2B5EF4-FFF2-40B4-BE49-F238E27FC236}">
                  <a16:creationId xmlns:a16="http://schemas.microsoft.com/office/drawing/2014/main" id="{63267CDC-6719-435D-A736-28E0CB1B2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3772" y="2951124"/>
              <a:ext cx="301752" cy="301752"/>
            </a:xfrm>
            <a:prstGeom prst="rect">
              <a:avLst/>
            </a:prstGeom>
          </p:spPr>
        </p:pic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F4F01E4-D47D-4F87-8D91-3A21C90DD84A}"/>
              </a:ext>
            </a:extLst>
          </p:cNvPr>
          <p:cNvGrpSpPr/>
          <p:nvPr/>
        </p:nvGrpSpPr>
        <p:grpSpPr>
          <a:xfrm>
            <a:off x="9337233" y="961619"/>
            <a:ext cx="374331" cy="382349"/>
            <a:chOff x="9918119" y="1536974"/>
            <a:chExt cx="374331" cy="382349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36174F51-B4C5-42D9-8782-CC3FC090968A}"/>
                </a:ext>
              </a:extLst>
            </p:cNvPr>
            <p:cNvSpPr/>
            <p:nvPr/>
          </p:nvSpPr>
          <p:spPr>
            <a:xfrm>
              <a:off x="9918119" y="1536974"/>
              <a:ext cx="374331" cy="3823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5" name="Picture 364" descr="money_icon_green.png">
              <a:extLst>
                <a:ext uri="{FF2B5EF4-FFF2-40B4-BE49-F238E27FC236}">
                  <a16:creationId xmlns:a16="http://schemas.microsoft.com/office/drawing/2014/main" id="{0E0CF673-5345-4E81-A7D9-F0B753791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4408" y="1577272"/>
              <a:ext cx="301752" cy="301752"/>
            </a:xfrm>
            <a:prstGeom prst="rect">
              <a:avLst/>
            </a:prstGeom>
          </p:spPr>
        </p:pic>
      </p:grpSp>
      <p:sp>
        <p:nvSpPr>
          <p:cNvPr id="217" name="Text Placeholder 6">
            <a:extLst>
              <a:ext uri="{FF2B5EF4-FFF2-40B4-BE49-F238E27FC236}">
                <a16:creationId xmlns:a16="http://schemas.microsoft.com/office/drawing/2014/main" id="{C3CC3091-AE9E-41E6-9A5F-53C344D34D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7578" y="336462"/>
            <a:ext cx="3462765" cy="1394870"/>
          </a:xfrm>
        </p:spPr>
        <p:txBody>
          <a:bodyPr>
            <a:normAutofit/>
          </a:bodyPr>
          <a:lstStyle/>
          <a:p>
            <a:r>
              <a:rPr lang="en-US" sz="2500" dirty="0"/>
              <a:t>Real Time </a:t>
            </a:r>
          </a:p>
          <a:p>
            <a:r>
              <a:rPr lang="en-US" sz="2500" dirty="0"/>
              <a:t>Performance Intelligence</a:t>
            </a:r>
          </a:p>
        </p:txBody>
      </p:sp>
      <p:sp>
        <p:nvSpPr>
          <p:cNvPr id="218" name="Text Placeholder 6">
            <a:extLst>
              <a:ext uri="{FF2B5EF4-FFF2-40B4-BE49-F238E27FC236}">
                <a16:creationId xmlns:a16="http://schemas.microsoft.com/office/drawing/2014/main" id="{19BA4CD0-525E-46CD-901F-78319F4AE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23551" y="1662624"/>
            <a:ext cx="3669217" cy="12782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Move Fast,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Follow Everything &amp; </a:t>
            </a:r>
            <a:br>
              <a:rPr lang="en-US" sz="15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Focus on What Matters Most</a:t>
            </a:r>
          </a:p>
        </p:txBody>
      </p:sp>
      <p:sp>
        <p:nvSpPr>
          <p:cNvPr id="219" name="Text Placeholder 3">
            <a:extLst>
              <a:ext uri="{FF2B5EF4-FFF2-40B4-BE49-F238E27FC236}">
                <a16:creationId xmlns:a16="http://schemas.microsoft.com/office/drawing/2014/main" id="{768B2CE6-D615-4086-86A6-13697B16AD01}"/>
              </a:ext>
            </a:extLst>
          </p:cNvPr>
          <p:cNvSpPr txBox="1">
            <a:spLocks/>
          </p:cNvSpPr>
          <p:nvPr/>
        </p:nvSpPr>
        <p:spPr>
          <a:xfrm>
            <a:off x="1643125" y="3087740"/>
            <a:ext cx="2805958" cy="246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kern="120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i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800" b="0" kern="1200" baseline="0">
                <a:solidFill>
                  <a:srgbClr val="1921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E3E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Automatically Collected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E3E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E3E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E3E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Correlated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E3E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E3E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E3E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Ready for Real-Time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4E3E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E3E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8C90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COMPANY CONFIDENTIAL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8C90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048D9-29FB-5F4E-A1B6-48517E2F3D8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C90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C90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5253F9-93B2-6143-93CF-47E3E905B416}"/>
              </a:ext>
            </a:extLst>
          </p:cNvPr>
          <p:cNvGrpSpPr/>
          <p:nvPr/>
        </p:nvGrpSpPr>
        <p:grpSpPr>
          <a:xfrm>
            <a:off x="5261293" y="639560"/>
            <a:ext cx="1020635" cy="154593"/>
            <a:chOff x="6858000" y="68591"/>
            <a:chExt cx="954000" cy="144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71ED0B-B8D0-F14E-BFAD-09247F755189}"/>
                </a:ext>
              </a:extLst>
            </p:cNvPr>
            <p:cNvSpPr/>
            <p:nvPr/>
          </p:nvSpPr>
          <p:spPr>
            <a:xfrm>
              <a:off x="6858000" y="68591"/>
              <a:ext cx="954000" cy="14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E7E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A11720EB-5D80-1947-A7E3-D16D6125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5405" y="101209"/>
              <a:ext cx="851807" cy="111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0782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769 3.7037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821 -3.3333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-0.22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7 L -2.29167E-6 -0.25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-0.1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0769 -3.7037E-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00769 -4.07407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0769 1.85185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02317 -0.266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33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1.48148E-6 L -0.02396 -0.266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3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4154 -0.100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504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949 L -0.12552 -0.2340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-1122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9128 0.057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84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5" grpId="0" animBg="1"/>
      <p:bldP spid="225" grpId="0" animBg="1"/>
      <p:bldP spid="226" grpId="0" animBg="1"/>
      <p:bldP spid="246" grpId="0" animBg="1"/>
      <p:bldP spid="247" grpId="0"/>
      <p:bldP spid="239" grpId="0" animBg="1"/>
      <p:bldP spid="239" grpId="1" animBg="1"/>
      <p:bldP spid="241" grpId="0"/>
      <p:bldP spid="241" grpId="1"/>
      <p:bldP spid="241" grpId="2"/>
      <p:bldP spid="320" grpId="0" animBg="1"/>
      <p:bldP spid="2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Premium">
  <a:themeElements>
    <a:clrScheme name="Premium">
      <a:dk1>
        <a:srgbClr val="19202B"/>
      </a:dk1>
      <a:lt1>
        <a:srgbClr val="E3E7EC"/>
      </a:lt1>
      <a:dk2>
        <a:srgbClr val="19202B"/>
      </a:dk2>
      <a:lt2>
        <a:srgbClr val="E3E7EC"/>
      </a:lt2>
      <a:accent1>
        <a:srgbClr val="4E3EB1"/>
      </a:accent1>
      <a:accent2>
        <a:srgbClr val="535960"/>
      </a:accent2>
      <a:accent3>
        <a:srgbClr val="8C9095"/>
      </a:accent3>
      <a:accent4>
        <a:srgbClr val="FEFFFF"/>
      </a:accent4>
      <a:accent5>
        <a:srgbClr val="FEFFFF"/>
      </a:accent5>
      <a:accent6>
        <a:srgbClr val="FEFFFF"/>
      </a:accent6>
      <a:hlink>
        <a:srgbClr val="4E3EB1"/>
      </a:hlink>
      <a:folHlink>
        <a:srgbClr val="4E3E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22671</TotalTime>
  <Words>2062</Words>
  <Application>Microsoft Macintosh PowerPoint</Application>
  <PresentationFormat>Widescreen</PresentationFormat>
  <Paragraphs>324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Premium</vt:lpstr>
      <vt:lpstr>PowerPoint Presentation</vt:lpstr>
      <vt:lpstr>PowerPoint Presentation</vt:lpstr>
      <vt:lpstr>PowerPoint Presentation</vt:lpstr>
      <vt:lpstr>ALKALMAZÁSOK számossága és komlexitása robbanásszerűen növekszik.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Shukran Shukor</dc:creator>
  <cp:lastModifiedBy>Janos Strausz (jstrausz)</cp:lastModifiedBy>
  <cp:revision>1363</cp:revision>
  <cp:lastPrinted>2018-04-08T22:23:33Z</cp:lastPrinted>
  <dcterms:created xsi:type="dcterms:W3CDTF">2018-01-02T02:58:55Z</dcterms:created>
  <dcterms:modified xsi:type="dcterms:W3CDTF">2019-11-14T07:32:09Z</dcterms:modified>
</cp:coreProperties>
</file>